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6" r:id="rId5"/>
    <p:sldId id="260" r:id="rId6"/>
    <p:sldId id="278" r:id="rId7"/>
    <p:sldId id="262" r:id="rId8"/>
    <p:sldId id="261" r:id="rId9"/>
    <p:sldId id="276" r:id="rId10"/>
    <p:sldId id="286" r:id="rId11"/>
    <p:sldId id="264" r:id="rId12"/>
    <p:sldId id="259" r:id="rId13"/>
    <p:sldId id="265" r:id="rId14"/>
    <p:sldId id="267" r:id="rId15"/>
    <p:sldId id="263" r:id="rId16"/>
    <p:sldId id="1542" r:id="rId17"/>
    <p:sldId id="1543" r:id="rId18"/>
    <p:sldId id="269" r:id="rId19"/>
    <p:sldId id="268" r:id="rId20"/>
    <p:sldId id="1546" r:id="rId21"/>
    <p:sldId id="282" r:id="rId22"/>
    <p:sldId id="1548" r:id="rId23"/>
    <p:sldId id="271" r:id="rId24"/>
    <p:sldId id="279" r:id="rId25"/>
    <p:sldId id="280" r:id="rId26"/>
    <p:sldId id="284" r:id="rId27"/>
    <p:sldId id="285" r:id="rId28"/>
    <p:sldId id="1541" r:id="rId29"/>
    <p:sldId id="283" r:id="rId30"/>
    <p:sldId id="1538" r:id="rId31"/>
    <p:sldId id="1539" r:id="rId32"/>
    <p:sldId id="1540" r:id="rId33"/>
    <p:sldId id="1544" r:id="rId34"/>
    <p:sldId id="275" r:id="rId35"/>
  </p:sldIdLst>
  <p:sldSz cx="9144000" cy="5143500" type="screen16x9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n Thanh Tùng" initials="PTT" lastIdx="1" clrIdx="0">
    <p:extLst>
      <p:ext uri="{19B8F6BF-5375-455C-9EA6-DF929625EA0E}">
        <p15:presenceInfo xmlns:p15="http://schemas.microsoft.com/office/powerpoint/2012/main" userId="b858d0f9d9d9ba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6C0A"/>
    <a:srgbClr val="4F81BD"/>
    <a:srgbClr val="FFFFFF"/>
    <a:srgbClr val="31859C"/>
    <a:srgbClr val="F2F2F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60"/>
  </p:normalViewPr>
  <p:slideViewPr>
    <p:cSldViewPr>
      <p:cViewPr>
        <p:scale>
          <a:sx n="75" d="100"/>
          <a:sy n="75" d="100"/>
        </p:scale>
        <p:origin x="162" y="4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7D-4454-97F1-CA2E9BF14320}"/>
              </c:ext>
            </c:extLst>
          </c:dPt>
          <c:dPt>
            <c:idx val="1"/>
            <c:bubble3D val="0"/>
            <c:spPr>
              <a:solidFill>
                <a:srgbClr val="FF93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7D-4454-97F1-CA2E9BF14320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</c:v>
                </c:pt>
                <c:pt idx="1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7D-4454-97F1-CA2E9BF14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E5C2F-3901-4E1F-B5ED-EF5753AEB818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615AE-4FEB-4056-B599-19C230510C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63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638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788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895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950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691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476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064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874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474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424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279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401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233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311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310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351772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664650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789609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10297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901938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6373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799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476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8240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0481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2868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566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421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264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A2D5B-9D84-4B4B-A021-7C8C3E5BFB4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166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45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209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A2D5B-9D84-4B4B-A021-7C8C3E5BFB4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762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6741741" y="195486"/>
            <a:ext cx="288032" cy="288032"/>
            <a:chOff x="7164288" y="267494"/>
            <a:chExt cx="288032" cy="288032"/>
          </a:xfrm>
        </p:grpSpPr>
        <p:sp>
          <p:nvSpPr>
            <p:cNvPr id="27" name="椭圆 26"/>
            <p:cNvSpPr/>
            <p:nvPr/>
          </p:nvSpPr>
          <p:spPr>
            <a:xfrm>
              <a:off x="7164288" y="267494"/>
              <a:ext cx="288032" cy="2880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 flipH="1">
              <a:off x="7235818" y="372838"/>
              <a:ext cx="144971" cy="77344"/>
              <a:chOff x="6032720" y="491873"/>
              <a:chExt cx="268428" cy="143210"/>
            </a:xfrm>
          </p:grpSpPr>
          <p:sp>
            <p:nvSpPr>
              <p:cNvPr id="29" name="等腰三角形 28"/>
              <p:cNvSpPr/>
              <p:nvPr/>
            </p:nvSpPr>
            <p:spPr>
              <a:xfrm rot="5400000">
                <a:off x="6022843" y="501750"/>
                <a:ext cx="143209" cy="123456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 rot="5400000">
                <a:off x="6167815" y="501751"/>
                <a:ext cx="143209" cy="123456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1" name="组合 30"/>
          <p:cNvGrpSpPr/>
          <p:nvPr userDrawn="1"/>
        </p:nvGrpSpPr>
        <p:grpSpPr>
          <a:xfrm>
            <a:off x="8613949" y="195486"/>
            <a:ext cx="288032" cy="288032"/>
            <a:chOff x="6732240" y="267494"/>
            <a:chExt cx="288032" cy="288032"/>
          </a:xfrm>
        </p:grpSpPr>
        <p:sp>
          <p:nvSpPr>
            <p:cNvPr id="32" name="椭圆 31"/>
            <p:cNvSpPr/>
            <p:nvPr/>
          </p:nvSpPr>
          <p:spPr>
            <a:xfrm>
              <a:off x="6732240" y="267494"/>
              <a:ext cx="288032" cy="2880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814528" y="372838"/>
              <a:ext cx="144971" cy="77344"/>
              <a:chOff x="6032720" y="491873"/>
              <a:chExt cx="268428" cy="143210"/>
            </a:xfrm>
          </p:grpSpPr>
          <p:sp>
            <p:nvSpPr>
              <p:cNvPr id="34" name="等腰三角形 33"/>
              <p:cNvSpPr/>
              <p:nvPr/>
            </p:nvSpPr>
            <p:spPr>
              <a:xfrm rot="5400000">
                <a:off x="6022843" y="501750"/>
                <a:ext cx="143209" cy="123456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34"/>
              <p:cNvSpPr/>
              <p:nvPr/>
            </p:nvSpPr>
            <p:spPr>
              <a:xfrm rot="5400000">
                <a:off x="6167815" y="501751"/>
                <a:ext cx="143209" cy="123456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6" name="组合 35"/>
          <p:cNvGrpSpPr/>
          <p:nvPr userDrawn="1"/>
        </p:nvGrpSpPr>
        <p:grpSpPr>
          <a:xfrm>
            <a:off x="7365810" y="195486"/>
            <a:ext cx="288032" cy="288032"/>
            <a:chOff x="6732240" y="267494"/>
            <a:chExt cx="288032" cy="288032"/>
          </a:xfrm>
        </p:grpSpPr>
        <p:sp>
          <p:nvSpPr>
            <p:cNvPr id="37" name="椭圆 36"/>
            <p:cNvSpPr/>
            <p:nvPr/>
          </p:nvSpPr>
          <p:spPr>
            <a:xfrm>
              <a:off x="6732240" y="267494"/>
              <a:ext cx="288032" cy="2880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6840252" y="364864"/>
              <a:ext cx="72008" cy="108000"/>
              <a:chOff x="6876256" y="699542"/>
              <a:chExt cx="72008" cy="108000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6876256" y="699542"/>
                <a:ext cx="0" cy="108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6948264" y="699542"/>
                <a:ext cx="0" cy="108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 userDrawn="1"/>
        </p:nvGrpSpPr>
        <p:grpSpPr>
          <a:xfrm>
            <a:off x="7989879" y="195486"/>
            <a:ext cx="288032" cy="288032"/>
            <a:chOff x="7344308" y="275469"/>
            <a:chExt cx="288032" cy="288032"/>
          </a:xfrm>
        </p:grpSpPr>
        <p:sp>
          <p:nvSpPr>
            <p:cNvPr id="42" name="椭圆 41"/>
            <p:cNvSpPr/>
            <p:nvPr/>
          </p:nvSpPr>
          <p:spPr>
            <a:xfrm>
              <a:off x="7344308" y="275469"/>
              <a:ext cx="288032" cy="2880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7430372" y="361018"/>
              <a:ext cx="108000" cy="1080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27534"/>
            <a:ext cx="9144000" cy="410445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365924"/>
            <a:ext cx="3203848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ransition spd="slow" advClick="0" advTm="0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jpe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JPG"/><Relationship Id="rId7" Type="http://schemas.openxmlformats.org/officeDocument/2006/relationships/image" Target="../media/image18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23.png"/><Relationship Id="rId4" Type="http://schemas.openxmlformats.org/officeDocument/2006/relationships/image" Target="../media/image49.JP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56.png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/>
          <p:cNvCxnSpPr>
            <a:cxnSpLocks/>
          </p:cNvCxnSpPr>
          <p:nvPr/>
        </p:nvCxnSpPr>
        <p:spPr>
          <a:xfrm>
            <a:off x="2325865" y="2226328"/>
            <a:ext cx="62065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cxnSpLocks/>
          </p:cNvCxnSpPr>
          <p:nvPr/>
        </p:nvCxnSpPr>
        <p:spPr>
          <a:xfrm>
            <a:off x="2476182" y="3480773"/>
            <a:ext cx="605625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95369" y="2283718"/>
            <a:ext cx="6925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微软雅黑" pitchFamily="34" charset="-122"/>
              </a:rPr>
              <a:t>HỆ THỐNG GIÁM SÁT CƯỜNG ĐỘ TIA UV VÀ NHIỆT ĐỘ MÔI TRƯỜNG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60700" y="1020128"/>
            <a:ext cx="3558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ea typeface="微软雅黑" pitchFamily="34" charset="-122"/>
              </a:rPr>
              <a:t>BÁO CÁO MÔN HỌC</a:t>
            </a:r>
            <a:br>
              <a:rPr lang="en-US" altLang="zh-CN" sz="2800">
                <a:solidFill>
                  <a:schemeClr val="bg1"/>
                </a:solidFill>
                <a:ea typeface="微软雅黑" pitchFamily="34" charset="-122"/>
              </a:rPr>
            </a:br>
            <a:r>
              <a:rPr lang="en-US" altLang="zh-CN" sz="2800">
                <a:solidFill>
                  <a:schemeClr val="bg1"/>
                </a:solidFill>
                <a:ea typeface="微软雅黑" pitchFamily="34" charset="-122"/>
              </a:rPr>
              <a:t>Cảm biến và Đo lường</a:t>
            </a:r>
            <a:endParaRPr lang="zh-CN" altLang="en-US" sz="2800" dirty="0">
              <a:solidFill>
                <a:schemeClr val="bg1"/>
              </a:solidFill>
              <a:ea typeface="微软雅黑" pitchFamily="34" charset="-122"/>
            </a:endParaRPr>
          </a:p>
        </p:txBody>
      </p:sp>
      <p:grpSp>
        <p:nvGrpSpPr>
          <p:cNvPr id="7" name="Group 60"/>
          <p:cNvGrpSpPr/>
          <p:nvPr/>
        </p:nvGrpSpPr>
        <p:grpSpPr>
          <a:xfrm>
            <a:off x="256644" y="802834"/>
            <a:ext cx="4062836" cy="4062836"/>
            <a:chOff x="516576" y="1203931"/>
            <a:chExt cx="8915400" cy="8915400"/>
          </a:xfrm>
          <a:noFill/>
        </p:grpSpPr>
        <p:sp>
          <p:nvSpPr>
            <p:cNvPr id="9" name="Arc 10"/>
            <p:cNvSpPr>
              <a:spLocks noChangeAspect="1"/>
            </p:cNvSpPr>
            <p:nvPr/>
          </p:nvSpPr>
          <p:spPr>
            <a:xfrm flipH="1">
              <a:off x="1202376" y="1789204"/>
              <a:ext cx="7772400" cy="7772400"/>
            </a:xfrm>
            <a:prstGeom prst="arc">
              <a:avLst>
                <a:gd name="adj1" fmla="val 17991572"/>
                <a:gd name="adj2" fmla="val 2705833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Arc 25"/>
            <p:cNvSpPr>
              <a:spLocks noChangeAspect="1"/>
            </p:cNvSpPr>
            <p:nvPr/>
          </p:nvSpPr>
          <p:spPr>
            <a:xfrm flipH="1">
              <a:off x="973776" y="1560604"/>
              <a:ext cx="8229600" cy="8229600"/>
            </a:xfrm>
            <a:prstGeom prst="arc">
              <a:avLst>
                <a:gd name="adj1" fmla="val 16514598"/>
                <a:gd name="adj2" fmla="val 18582211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Arc 29"/>
            <p:cNvSpPr>
              <a:spLocks noChangeAspect="1"/>
            </p:cNvSpPr>
            <p:nvPr/>
          </p:nvSpPr>
          <p:spPr>
            <a:xfrm flipH="1">
              <a:off x="973776" y="1560604"/>
              <a:ext cx="8229600" cy="8229600"/>
            </a:xfrm>
            <a:prstGeom prst="arc">
              <a:avLst>
                <a:gd name="adj1" fmla="val 1970642"/>
                <a:gd name="adj2" fmla="val 2975155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Arc 33"/>
            <p:cNvSpPr>
              <a:spLocks noChangeAspect="1"/>
            </p:cNvSpPr>
            <p:nvPr/>
          </p:nvSpPr>
          <p:spPr>
            <a:xfrm flipH="1">
              <a:off x="1088076" y="1661131"/>
              <a:ext cx="8001000" cy="8001000"/>
            </a:xfrm>
            <a:prstGeom prst="arc">
              <a:avLst>
                <a:gd name="adj1" fmla="val 16915085"/>
                <a:gd name="adj2" fmla="val 2946898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Arc 35"/>
            <p:cNvSpPr>
              <a:spLocks noChangeAspect="1"/>
            </p:cNvSpPr>
            <p:nvPr/>
          </p:nvSpPr>
          <p:spPr>
            <a:xfrm flipH="1">
              <a:off x="745176" y="1345777"/>
              <a:ext cx="8686800" cy="8686800"/>
            </a:xfrm>
            <a:prstGeom prst="arc">
              <a:avLst>
                <a:gd name="adj1" fmla="val 16901077"/>
                <a:gd name="adj2" fmla="val 2438576"/>
              </a:avLst>
            </a:prstGeom>
            <a:grpFill/>
            <a:ln w="22225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Arc 42"/>
            <p:cNvSpPr>
              <a:spLocks noChangeAspect="1"/>
            </p:cNvSpPr>
            <p:nvPr/>
          </p:nvSpPr>
          <p:spPr>
            <a:xfrm flipH="1">
              <a:off x="973776" y="1560604"/>
              <a:ext cx="8229600" cy="8229600"/>
            </a:xfrm>
            <a:prstGeom prst="arc">
              <a:avLst>
                <a:gd name="adj1" fmla="val 18872499"/>
                <a:gd name="adj2" fmla="val 1799207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Arc 43"/>
            <p:cNvSpPr>
              <a:spLocks noChangeAspect="1"/>
            </p:cNvSpPr>
            <p:nvPr/>
          </p:nvSpPr>
          <p:spPr>
            <a:xfrm flipH="1">
              <a:off x="516576" y="1203931"/>
              <a:ext cx="8915400" cy="8915400"/>
            </a:xfrm>
            <a:prstGeom prst="arc">
              <a:avLst>
                <a:gd name="adj1" fmla="val 16125273"/>
                <a:gd name="adj2" fmla="val 775760"/>
              </a:avLst>
            </a:prstGeom>
            <a:grpFill/>
            <a:ln w="22225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Arc 4"/>
            <p:cNvSpPr>
              <a:spLocks noChangeAspect="1"/>
            </p:cNvSpPr>
            <p:nvPr/>
          </p:nvSpPr>
          <p:spPr>
            <a:xfrm flipH="1">
              <a:off x="3259776" y="3884704"/>
              <a:ext cx="3657600" cy="3657600"/>
            </a:xfrm>
            <a:prstGeom prst="arc">
              <a:avLst>
                <a:gd name="adj1" fmla="val 18862391"/>
                <a:gd name="adj2" fmla="val 2721459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Arc 5"/>
            <p:cNvSpPr>
              <a:spLocks noChangeAspect="1"/>
            </p:cNvSpPr>
            <p:nvPr/>
          </p:nvSpPr>
          <p:spPr>
            <a:xfrm flipH="1">
              <a:off x="3031176" y="3656104"/>
              <a:ext cx="4114800" cy="4114800"/>
            </a:xfrm>
            <a:prstGeom prst="arc">
              <a:avLst>
                <a:gd name="adj1" fmla="val 17986230"/>
                <a:gd name="adj2" fmla="val 3574230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Arc 6"/>
            <p:cNvSpPr>
              <a:spLocks noChangeAspect="1"/>
            </p:cNvSpPr>
            <p:nvPr/>
          </p:nvSpPr>
          <p:spPr>
            <a:xfrm flipH="1">
              <a:off x="2802576" y="3427504"/>
              <a:ext cx="4572000" cy="4572000"/>
            </a:xfrm>
            <a:prstGeom prst="arc">
              <a:avLst>
                <a:gd name="adj1" fmla="val 19867506"/>
                <a:gd name="adj2" fmla="val 3581125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Arc 7"/>
            <p:cNvSpPr>
              <a:spLocks noChangeAspect="1"/>
            </p:cNvSpPr>
            <p:nvPr/>
          </p:nvSpPr>
          <p:spPr>
            <a:xfrm flipH="1">
              <a:off x="2345376" y="2970304"/>
              <a:ext cx="5486400" cy="5486400"/>
            </a:xfrm>
            <a:prstGeom prst="arc">
              <a:avLst>
                <a:gd name="adj1" fmla="val 18879787"/>
                <a:gd name="adj2" fmla="val 1798118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Arc 8"/>
            <p:cNvSpPr>
              <a:spLocks noChangeAspect="1"/>
            </p:cNvSpPr>
            <p:nvPr/>
          </p:nvSpPr>
          <p:spPr>
            <a:xfrm flipH="1">
              <a:off x="1888176" y="2513104"/>
              <a:ext cx="6400800" cy="6400800"/>
            </a:xfrm>
            <a:prstGeom prst="arc">
              <a:avLst>
                <a:gd name="adj1" fmla="val 17371208"/>
                <a:gd name="adj2" fmla="val 20444976"/>
              </a:avLst>
            </a:prstGeom>
            <a:grpFill/>
            <a:ln w="1905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Arc 9"/>
            <p:cNvSpPr>
              <a:spLocks noChangeAspect="1"/>
            </p:cNvSpPr>
            <p:nvPr/>
          </p:nvSpPr>
          <p:spPr>
            <a:xfrm flipH="1">
              <a:off x="1659576" y="2246404"/>
              <a:ext cx="6858000" cy="6858000"/>
            </a:xfrm>
            <a:prstGeom prst="arc">
              <a:avLst>
                <a:gd name="adj1" fmla="val 17997244"/>
                <a:gd name="adj2" fmla="val 3110717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Arc 11"/>
            <p:cNvSpPr>
              <a:spLocks noChangeAspect="1"/>
            </p:cNvSpPr>
            <p:nvPr/>
          </p:nvSpPr>
          <p:spPr>
            <a:xfrm flipH="1">
              <a:off x="3716976" y="4341904"/>
              <a:ext cx="2743200" cy="2743200"/>
            </a:xfrm>
            <a:prstGeom prst="arc">
              <a:avLst>
                <a:gd name="adj1" fmla="val 16200000"/>
                <a:gd name="adj2" fmla="val 20103048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Arc 12"/>
            <p:cNvSpPr>
              <a:spLocks noChangeAspect="1"/>
            </p:cNvSpPr>
            <p:nvPr/>
          </p:nvSpPr>
          <p:spPr>
            <a:xfrm flipH="1">
              <a:off x="3716976" y="4341904"/>
              <a:ext cx="2743200" cy="2743200"/>
            </a:xfrm>
            <a:prstGeom prst="arc">
              <a:avLst>
                <a:gd name="adj1" fmla="val 1632284"/>
                <a:gd name="adj2" fmla="val 5929623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Straight Connector 13"/>
            <p:cNvCxnSpPr/>
            <p:nvPr/>
          </p:nvCxnSpPr>
          <p:spPr>
            <a:xfrm rot="1800000" flipH="1">
              <a:off x="3666480" y="5016275"/>
              <a:ext cx="2286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4"/>
            <p:cNvCxnSpPr/>
            <p:nvPr/>
          </p:nvCxnSpPr>
          <p:spPr>
            <a:xfrm rot="1800000" flipH="1">
              <a:off x="2863074" y="4551934"/>
              <a:ext cx="2286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5"/>
            <p:cNvCxnSpPr/>
            <p:nvPr/>
          </p:nvCxnSpPr>
          <p:spPr>
            <a:xfrm rot="2700000" flipH="1">
              <a:off x="3028864" y="4080155"/>
              <a:ext cx="9144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6"/>
            <p:cNvCxnSpPr/>
            <p:nvPr/>
          </p:nvCxnSpPr>
          <p:spPr>
            <a:xfrm rot="2700000" flipH="1">
              <a:off x="2132605" y="2941638"/>
              <a:ext cx="4572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7"/>
            <p:cNvCxnSpPr/>
            <p:nvPr/>
          </p:nvCxnSpPr>
          <p:spPr>
            <a:xfrm rot="19800000" flipH="1">
              <a:off x="2282589" y="7194643"/>
              <a:ext cx="4572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8"/>
            <p:cNvCxnSpPr/>
            <p:nvPr/>
          </p:nvCxnSpPr>
          <p:spPr>
            <a:xfrm rot="19800000" flipH="1">
              <a:off x="1491165" y="7656604"/>
              <a:ext cx="4572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9"/>
            <p:cNvCxnSpPr/>
            <p:nvPr/>
          </p:nvCxnSpPr>
          <p:spPr>
            <a:xfrm rot="18900000" flipH="1">
              <a:off x="2141612" y="7985543"/>
              <a:ext cx="1371600" cy="0"/>
            </a:xfrm>
            <a:prstGeom prst="line">
              <a:avLst/>
            </a:prstGeom>
            <a:grpFill/>
            <a:ln w="127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20"/>
            <p:cNvCxnSpPr/>
            <p:nvPr/>
          </p:nvCxnSpPr>
          <p:spPr>
            <a:xfrm rot="18900000" flipH="1">
              <a:off x="3767634" y="6930347"/>
              <a:ext cx="2286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21"/>
            <p:cNvCxnSpPr/>
            <p:nvPr/>
          </p:nvCxnSpPr>
          <p:spPr>
            <a:xfrm rot="18000000" flipH="1">
              <a:off x="3875443" y="7189881"/>
              <a:ext cx="6858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22"/>
            <p:cNvCxnSpPr/>
            <p:nvPr/>
          </p:nvCxnSpPr>
          <p:spPr>
            <a:xfrm rot="18000000" flipH="1">
              <a:off x="3416626" y="7989724"/>
              <a:ext cx="6858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23"/>
            <p:cNvCxnSpPr/>
            <p:nvPr/>
          </p:nvCxnSpPr>
          <p:spPr>
            <a:xfrm rot="3600000" flipH="1">
              <a:off x="3384315" y="3526746"/>
              <a:ext cx="914400" cy="0"/>
            </a:xfrm>
            <a:prstGeom prst="line">
              <a:avLst/>
            </a:prstGeom>
            <a:grpFill/>
            <a:ln w="127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24"/>
            <p:cNvCxnSpPr/>
            <p:nvPr/>
          </p:nvCxnSpPr>
          <p:spPr>
            <a:xfrm rot="3600000" flipH="1">
              <a:off x="3034188" y="2541064"/>
              <a:ext cx="4572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Arc 26"/>
            <p:cNvSpPr>
              <a:spLocks noChangeAspect="1"/>
            </p:cNvSpPr>
            <p:nvPr/>
          </p:nvSpPr>
          <p:spPr>
            <a:xfrm flipH="1">
              <a:off x="2116776" y="2739038"/>
              <a:ext cx="5943600" cy="5943600"/>
            </a:xfrm>
            <a:prstGeom prst="arc">
              <a:avLst>
                <a:gd name="adj1" fmla="val 17004000"/>
                <a:gd name="adj2" fmla="val 17672337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Arc 27"/>
            <p:cNvSpPr>
              <a:spLocks noChangeAspect="1"/>
            </p:cNvSpPr>
            <p:nvPr/>
          </p:nvSpPr>
          <p:spPr>
            <a:xfrm flipH="1">
              <a:off x="2573976" y="3185131"/>
              <a:ext cx="5029200" cy="5029200"/>
            </a:xfrm>
            <a:prstGeom prst="arc">
              <a:avLst>
                <a:gd name="adj1" fmla="val 15923084"/>
                <a:gd name="adj2" fmla="val 17748429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Arc 28"/>
            <p:cNvSpPr>
              <a:spLocks noChangeAspect="1"/>
            </p:cNvSpPr>
            <p:nvPr/>
          </p:nvSpPr>
          <p:spPr>
            <a:xfrm flipH="1">
              <a:off x="2802576" y="3441277"/>
              <a:ext cx="4572000" cy="4572000"/>
            </a:xfrm>
            <a:prstGeom prst="arc">
              <a:avLst>
                <a:gd name="adj1" fmla="val 15885943"/>
                <a:gd name="adj2" fmla="val 17663732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Straight Connector 30"/>
            <p:cNvCxnSpPr/>
            <p:nvPr/>
          </p:nvCxnSpPr>
          <p:spPr>
            <a:xfrm rot="1800000" flipH="1">
              <a:off x="1601361" y="4099015"/>
              <a:ext cx="9144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Arc 31"/>
            <p:cNvSpPr>
              <a:spLocks noChangeAspect="1"/>
            </p:cNvSpPr>
            <p:nvPr/>
          </p:nvSpPr>
          <p:spPr>
            <a:xfrm flipH="1">
              <a:off x="1888176" y="2513104"/>
              <a:ext cx="6400800" cy="6400800"/>
            </a:xfrm>
            <a:prstGeom prst="arc">
              <a:avLst>
                <a:gd name="adj1" fmla="val 20920018"/>
                <a:gd name="adj2" fmla="val 2233333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Straight Connector 32"/>
            <p:cNvCxnSpPr/>
            <p:nvPr/>
          </p:nvCxnSpPr>
          <p:spPr>
            <a:xfrm rot="4500000" flipH="1">
              <a:off x="4002044" y="3052792"/>
              <a:ext cx="9144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Arc 34"/>
            <p:cNvSpPr>
              <a:spLocks noChangeAspect="1"/>
            </p:cNvSpPr>
            <p:nvPr/>
          </p:nvSpPr>
          <p:spPr>
            <a:xfrm flipH="1">
              <a:off x="1773876" y="2365981"/>
              <a:ext cx="6629400" cy="6629400"/>
            </a:xfrm>
            <a:prstGeom prst="arc">
              <a:avLst>
                <a:gd name="adj1" fmla="val 16033188"/>
                <a:gd name="adj2" fmla="val 3440474"/>
              </a:avLst>
            </a:prstGeom>
            <a:grpFill/>
            <a:ln w="127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Arc 36"/>
            <p:cNvSpPr>
              <a:spLocks noChangeAspect="1"/>
            </p:cNvSpPr>
            <p:nvPr/>
          </p:nvSpPr>
          <p:spPr>
            <a:xfrm flipH="1">
              <a:off x="3159824" y="3770404"/>
              <a:ext cx="3886200" cy="3886200"/>
            </a:xfrm>
            <a:prstGeom prst="arc">
              <a:avLst>
                <a:gd name="adj1" fmla="val 16285893"/>
                <a:gd name="adj2" fmla="val 4355678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Arc 37"/>
            <p:cNvSpPr>
              <a:spLocks noChangeAspect="1"/>
            </p:cNvSpPr>
            <p:nvPr/>
          </p:nvSpPr>
          <p:spPr>
            <a:xfrm flipH="1">
              <a:off x="2459676" y="3081938"/>
              <a:ext cx="5257800" cy="5257800"/>
            </a:xfrm>
            <a:prstGeom prst="arc">
              <a:avLst>
                <a:gd name="adj1" fmla="val 16382061"/>
                <a:gd name="adj2" fmla="val 3291367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Arc 38"/>
            <p:cNvSpPr>
              <a:spLocks noChangeAspect="1"/>
            </p:cNvSpPr>
            <p:nvPr/>
          </p:nvSpPr>
          <p:spPr>
            <a:xfrm flipH="1">
              <a:off x="3488376" y="4113304"/>
              <a:ext cx="3200400" cy="3200400"/>
            </a:xfrm>
            <a:prstGeom prst="arc">
              <a:avLst>
                <a:gd name="adj1" fmla="val 19900007"/>
                <a:gd name="adj2" fmla="val 2698044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Arc 39"/>
            <p:cNvSpPr>
              <a:spLocks noChangeAspect="1"/>
            </p:cNvSpPr>
            <p:nvPr/>
          </p:nvSpPr>
          <p:spPr>
            <a:xfrm flipH="1">
              <a:off x="2573976" y="3198904"/>
              <a:ext cx="5029200" cy="5029200"/>
            </a:xfrm>
            <a:prstGeom prst="arc">
              <a:avLst>
                <a:gd name="adj1" fmla="val 19864520"/>
                <a:gd name="adj2" fmla="val 2707333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Arc 40"/>
            <p:cNvSpPr>
              <a:spLocks noChangeAspect="1"/>
            </p:cNvSpPr>
            <p:nvPr/>
          </p:nvSpPr>
          <p:spPr>
            <a:xfrm flipH="1">
              <a:off x="2116776" y="2741704"/>
              <a:ext cx="5943600" cy="5943600"/>
            </a:xfrm>
            <a:prstGeom prst="arc">
              <a:avLst>
                <a:gd name="adj1" fmla="val 17982739"/>
                <a:gd name="adj2" fmla="val 3585340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Arc 41"/>
            <p:cNvSpPr>
              <a:spLocks noChangeAspect="1"/>
            </p:cNvSpPr>
            <p:nvPr/>
          </p:nvSpPr>
          <p:spPr>
            <a:xfrm flipH="1">
              <a:off x="1430976" y="2017804"/>
              <a:ext cx="7315200" cy="7315200"/>
            </a:xfrm>
            <a:prstGeom prst="arc">
              <a:avLst>
                <a:gd name="adj1" fmla="val 18871031"/>
                <a:gd name="adj2" fmla="val 1795229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8982CAB-F586-4D9C-A498-D310B6316F52}"/>
              </a:ext>
            </a:extLst>
          </p:cNvPr>
          <p:cNvSpPr txBox="1"/>
          <p:nvPr/>
        </p:nvSpPr>
        <p:spPr>
          <a:xfrm>
            <a:off x="4919127" y="4194037"/>
            <a:ext cx="3800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ea typeface="微软雅黑" pitchFamily="34" charset="-122"/>
              </a:rPr>
              <a:t>NHÓM 1</a:t>
            </a:r>
          </a:p>
          <a:p>
            <a:pPr algn="ctr"/>
            <a:r>
              <a:rPr lang="en-US" altLang="zh-CN" sz="2000" b="1">
                <a:solidFill>
                  <a:schemeClr val="bg1"/>
                </a:solidFill>
                <a:ea typeface="微软雅黑" pitchFamily="34" charset="-122"/>
              </a:rPr>
              <a:t>Giảng viên - Thầy Hoàng Minh Trí</a:t>
            </a:r>
            <a:endParaRPr lang="zh-CN" altLang="en-US" sz="20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pic>
        <p:nvPicPr>
          <p:cNvPr id="1026" name="Picture 2" descr="Kết quả hình ảnh cho đh khtn tphcm">
            <a:extLst>
              <a:ext uri="{FF2B5EF4-FFF2-40B4-BE49-F238E27FC236}">
                <a16:creationId xmlns:a16="http://schemas.microsoft.com/office/drawing/2014/main" id="{E8EF57B8-2501-4375-A8A3-54DE1EB57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537" y="182822"/>
            <a:ext cx="863463" cy="67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B3C70B-5BFA-43A2-9124-52FBE9CF6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465" y="172684"/>
            <a:ext cx="1014438" cy="82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907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150"/>
                            </p:stCondLst>
                            <p:childTnLst>
                              <p:par>
                                <p:cTn id="2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850"/>
                            </p:stCondLst>
                            <p:childTnLst>
                              <p:par>
                                <p:cTn id="3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5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-19704" y="461658"/>
            <a:ext cx="3203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>
                <a:solidFill>
                  <a:prstClr val="white"/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DS18B20</a:t>
            </a:r>
            <a:endParaRPr lang="zh-CN" altLang="en-US" sz="2400" dirty="0">
              <a:solidFill>
                <a:schemeClr val="bg1"/>
              </a:solidFill>
              <a:latin typeface="Vani" panose="02040502050405020303" pitchFamily="18" charset="0"/>
              <a:ea typeface="微软雅黑" panose="020B0503020204020204" pitchFamily="34" charset="-122"/>
              <a:cs typeface="Vani" panose="02040502050405020303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49905" y="1132519"/>
            <a:ext cx="3384376" cy="3222951"/>
            <a:chOff x="1157046" y="1533967"/>
            <a:chExt cx="2740184" cy="2609485"/>
          </a:xfrm>
        </p:grpSpPr>
        <p:sp>
          <p:nvSpPr>
            <p:cNvPr id="6" name="同心圆 5"/>
            <p:cNvSpPr/>
            <p:nvPr/>
          </p:nvSpPr>
          <p:spPr>
            <a:xfrm>
              <a:off x="1473286" y="1784857"/>
              <a:ext cx="2107706" cy="2107706"/>
            </a:xfrm>
            <a:prstGeom prst="donut">
              <a:avLst>
                <a:gd name="adj" fmla="val 5453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aphicFrame>
          <p:nvGraphicFramePr>
            <p:cNvPr id="7" name="图表 6"/>
            <p:cNvGraphicFramePr/>
            <p:nvPr/>
          </p:nvGraphicFramePr>
          <p:xfrm>
            <a:off x="1157046" y="1615480"/>
            <a:ext cx="2740184" cy="24464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椭圆 7"/>
            <p:cNvSpPr/>
            <p:nvPr/>
          </p:nvSpPr>
          <p:spPr>
            <a:xfrm>
              <a:off x="1222396" y="1533967"/>
              <a:ext cx="2609485" cy="260948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1028" name="Picture 4" descr="https://www.intellihome.be/media/catalog/product/cache/28beb8e9ee3b4a7a2d03ea6219a4b7fb/d/s/ds18b20.png">
            <a:extLst>
              <a:ext uri="{FF2B5EF4-FFF2-40B4-BE49-F238E27FC236}">
                <a16:creationId xmlns:a16="http://schemas.microsoft.com/office/drawing/2014/main" id="{F31E823E-C335-4130-8003-C62D56C6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01" y="2034183"/>
            <a:ext cx="1419622" cy="141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ết quả hình ảnh cho ds18b20">
            <a:extLst>
              <a:ext uri="{FF2B5EF4-FFF2-40B4-BE49-F238E27FC236}">
                <a16:creationId xmlns:a16="http://schemas.microsoft.com/office/drawing/2014/main" id="{25C77937-7003-409F-B127-5E9AC647E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792928"/>
            <a:ext cx="1911938" cy="191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E39230-179B-4682-AEFE-E8DAA2E6FAB0}"/>
              </a:ext>
            </a:extLst>
          </p:cNvPr>
          <p:cNvSpPr/>
          <p:nvPr/>
        </p:nvSpPr>
        <p:spPr>
          <a:xfrm>
            <a:off x="4744154" y="1469763"/>
            <a:ext cx="3822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 biến</a:t>
            </a:r>
            <a:r>
              <a:rPr lang="vi-V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 nhiệt độ với độ phân giải cao (12bits)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986A5F-5E0F-415D-9D5E-BE25CD666E8C}"/>
              </a:ext>
            </a:extLst>
          </p:cNvPr>
          <p:cNvSpPr/>
          <p:nvPr/>
        </p:nvSpPr>
        <p:spPr>
          <a:xfrm>
            <a:off x="4744153" y="2441237"/>
            <a:ext cx="3822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Dải đo nhiệt độ : -55 - 125 độ C (-67 - 257 độ F)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B44109-D463-48FF-966D-A69B992DDDE4}"/>
              </a:ext>
            </a:extLst>
          </p:cNvPr>
          <p:cNvSpPr/>
          <p:nvPr/>
        </p:nvSpPr>
        <p:spPr>
          <a:xfrm>
            <a:off x="4744153" y="3412711"/>
            <a:ext cx="3822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Chuẩn giao tiếp : 1-Wire (1 dây)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371994D-58D0-4931-B504-5C9B06759F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71" y="5143500"/>
            <a:ext cx="6863419" cy="30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5736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3172" y="483518"/>
            <a:ext cx="3203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>
                <a:solidFill>
                  <a:schemeClr val="bg1"/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ML8511</a:t>
            </a:r>
            <a:endParaRPr lang="zh-CN" altLang="en-US" sz="2400" dirty="0">
              <a:solidFill>
                <a:schemeClr val="bg1"/>
              </a:solidFill>
              <a:latin typeface="Vani" panose="02040502050405020303" pitchFamily="18" charset="0"/>
              <a:ea typeface="微软雅黑" panose="020B0503020204020204" pitchFamily="34" charset="-122"/>
              <a:cs typeface="Vani" panose="02040502050405020303" pitchFamily="18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259632" y="1419622"/>
            <a:ext cx="2189161" cy="2189161"/>
          </a:xfrm>
          <a:prstGeom prst="ellipse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https://scontent-hkg3-1.xx.fbcdn.net/v/t1.15752-9/78779126_827535247681213_6024902117632770048_n.png?_nc_cat=110&amp;_nc_ohc=RTh_DEw6yj0AQn23Ta0DTCav9rGP6MUD4UI3iKGI1cQUXEnXAN44g4K-g&amp;_nc_ht=scontent-hkg3-1.xx&amp;oh=b3fec1a44b1a8038c38ca8017b1e5455&amp;oe=5E681A5A">
            <a:extLst>
              <a:ext uri="{FF2B5EF4-FFF2-40B4-BE49-F238E27FC236}">
                <a16:creationId xmlns:a16="http://schemas.microsoft.com/office/drawing/2014/main" id="{D4FC310E-DA63-495A-BD46-BA8DA4E1E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325" y="1621154"/>
            <a:ext cx="1786095" cy="178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-hkg3-1.xx.fbcdn.net/v/t1.15752-9/79023211_441849086476992_6697981535104008192_n.png?_nc_cat=108&amp;_nc_ohc=dipENb5n56sAQkrjbOFlKNqOqV8TRCjAwQYMstVVr9CAV-GnezK9HCL2A&amp;_nc_ht=scontent-hkg3-1.xx&amp;oh=99f61bed0ea61458f0d5ac9cc7484f4c&amp;oe=5E7E37C2">
            <a:extLst>
              <a:ext uri="{FF2B5EF4-FFF2-40B4-BE49-F238E27FC236}">
                <a16:creationId xmlns:a16="http://schemas.microsoft.com/office/drawing/2014/main" id="{7D14B765-4272-495D-AA67-2219D2B46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97" y="1566115"/>
            <a:ext cx="1671651" cy="16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E48F92C-20D0-4459-A245-EB6AEDABCF86}"/>
              </a:ext>
            </a:extLst>
          </p:cNvPr>
          <p:cNvSpPr/>
          <p:nvPr/>
        </p:nvSpPr>
        <p:spPr>
          <a:xfrm>
            <a:off x="3779912" y="2346660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 hợp bộ khuếch đại nội Analog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AA0033-2170-4996-909C-FF8D2BB6E9CE}"/>
              </a:ext>
            </a:extLst>
          </p:cNvPr>
          <p:cNvSpPr/>
          <p:nvPr/>
        </p:nvSpPr>
        <p:spPr>
          <a:xfrm>
            <a:off x="3779912" y="1543765"/>
            <a:ext cx="4398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 biến tia UV sử dụng IC ML8511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04BFA6-F599-4F02-A2DF-2122CEB8C8AA}"/>
              </a:ext>
            </a:extLst>
          </p:cNvPr>
          <p:cNvSpPr/>
          <p:nvPr/>
        </p:nvSpPr>
        <p:spPr>
          <a:xfrm>
            <a:off x="3779913" y="3149555"/>
            <a:ext cx="439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 độ nhạy cao với tia UV-A (380 – 315nm) và UV-B (315 – 280nm)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8366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3" grpId="0"/>
      <p:bldP spid="14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ecision 3">
            <a:extLst>
              <a:ext uri="{FF2B5EF4-FFF2-40B4-BE49-F238E27FC236}">
                <a16:creationId xmlns:a16="http://schemas.microsoft.com/office/drawing/2014/main" id="{374360E7-416B-47BA-ACC3-349A83434B68}"/>
              </a:ext>
            </a:extLst>
          </p:cNvPr>
          <p:cNvSpPr/>
          <p:nvPr/>
        </p:nvSpPr>
        <p:spPr>
          <a:xfrm>
            <a:off x="1115616" y="1275606"/>
            <a:ext cx="3203848" cy="2952328"/>
          </a:xfrm>
          <a:prstGeom prst="flowChartDecisi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-252536" y="453901"/>
            <a:ext cx="3203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>
                <a:solidFill>
                  <a:prstClr val="white"/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Oled 0.96 inch</a:t>
            </a:r>
            <a:endParaRPr lang="zh-CN" altLang="en-US" sz="2400" dirty="0">
              <a:solidFill>
                <a:schemeClr val="bg1"/>
              </a:solidFill>
              <a:latin typeface="Vani" panose="02040502050405020303" pitchFamily="18" charset="0"/>
              <a:ea typeface="微软雅黑" panose="020B0503020204020204" pitchFamily="34" charset="-122"/>
              <a:cs typeface="Vani" panose="02040502050405020303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C2F03E-5EEC-4617-B05C-F8484D7D8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95686"/>
            <a:ext cx="1662340" cy="158283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F3CDFD0-4122-432B-9F0D-0B582C114019}"/>
              </a:ext>
            </a:extLst>
          </p:cNvPr>
          <p:cNvSpPr/>
          <p:nvPr/>
        </p:nvSpPr>
        <p:spPr>
          <a:xfrm>
            <a:off x="4614425" y="1811020"/>
            <a:ext cx="3269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Màn hình Oled 0.96 inch với 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128x64 điểm ảnh.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732FF8-8C40-4F1D-8006-6D5ECF8E02C8}"/>
              </a:ext>
            </a:extLst>
          </p:cNvPr>
          <p:cNvSpPr/>
          <p:nvPr/>
        </p:nvSpPr>
        <p:spPr>
          <a:xfrm>
            <a:off x="4614425" y="2931790"/>
            <a:ext cx="3822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Chuẩn giao tiếp : I2C.</a:t>
            </a:r>
          </a:p>
        </p:txBody>
      </p:sp>
    </p:spTree>
    <p:extLst>
      <p:ext uri="{BB962C8B-B14F-4D97-AF65-F5344CB8AC3E}">
        <p14:creationId xmlns:p14="http://schemas.microsoft.com/office/powerpoint/2010/main" val="244737159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B887774F-1BAE-4BBF-9C3E-4D2A426D8404}"/>
              </a:ext>
            </a:extLst>
          </p:cNvPr>
          <p:cNvSpPr/>
          <p:nvPr/>
        </p:nvSpPr>
        <p:spPr>
          <a:xfrm>
            <a:off x="755576" y="978303"/>
            <a:ext cx="2592288" cy="1787426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0" y="411510"/>
            <a:ext cx="3203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>
                <a:solidFill>
                  <a:schemeClr val="bg1"/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Mạch nguồn xung</a:t>
            </a:r>
            <a:endParaRPr lang="zh-CN" altLang="en-US" sz="2400" dirty="0">
              <a:solidFill>
                <a:schemeClr val="bg1"/>
              </a:solidFill>
              <a:latin typeface="Vani" panose="02040502050405020303" pitchFamily="18" charset="0"/>
              <a:ea typeface="微软雅黑" panose="020B0503020204020204" pitchFamily="34" charset="-122"/>
              <a:cs typeface="Vani" panose="02040502050405020303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A99AD67-F371-4138-B832-A310E2D4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1992" y="1075638"/>
            <a:ext cx="1559456" cy="167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7A5723-13ED-4604-93E1-5DEA7D9B6C9F}"/>
              </a:ext>
            </a:extLst>
          </p:cNvPr>
          <p:cNvSpPr/>
          <p:nvPr/>
        </p:nvSpPr>
        <p:spPr>
          <a:xfrm>
            <a:off x="4211960" y="191534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 Nguồn Xung chuyển đổi 220VAC sang 5VDC-10W.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FD437-1C08-492F-AF56-22464BCBC3EA}"/>
              </a:ext>
            </a:extLst>
          </p:cNvPr>
          <p:cNvSpPr/>
          <p:nvPr/>
        </p:nvSpPr>
        <p:spPr>
          <a:xfrm>
            <a:off x="4211960" y="28833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cách ly đảm bảo an toàn, có chống sét và chống nhiễu.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Flowchart: Alternate Process 12">
            <a:extLst>
              <a:ext uri="{FF2B5EF4-FFF2-40B4-BE49-F238E27FC236}">
                <a16:creationId xmlns:a16="http://schemas.microsoft.com/office/drawing/2014/main" id="{A3A8F20D-A0C6-4FA0-A28A-4FEC72443890}"/>
              </a:ext>
            </a:extLst>
          </p:cNvPr>
          <p:cNvSpPr/>
          <p:nvPr/>
        </p:nvSpPr>
        <p:spPr>
          <a:xfrm>
            <a:off x="755576" y="2872556"/>
            <a:ext cx="2592288" cy="1787426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FB0A543-C340-41E2-9E8D-CD5B27EB9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04868" y="2980568"/>
            <a:ext cx="1713046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500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  <p:bldP spid="8" grpId="0"/>
      <p:bldP spid="11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5896" y="2027130"/>
            <a:ext cx="28294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3200">
                <a:solidFill>
                  <a:srgbClr val="F79646">
                    <a:lumMod val="75000"/>
                  </a:srgbClr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NGUYÊN LÝ HOẠT ĐỘNG</a:t>
            </a:r>
            <a:endParaRPr lang="zh-CN" altLang="en-US" sz="3200" dirty="0">
              <a:solidFill>
                <a:srgbClr val="F79646">
                  <a:lumMod val="75000"/>
                </a:srgbClr>
              </a:solidFill>
              <a:latin typeface="Vani" panose="02040502050405020303" pitchFamily="18" charset="0"/>
              <a:ea typeface="微软雅黑" panose="020B0503020204020204" pitchFamily="34" charset="-122"/>
              <a:cs typeface="Vani" panose="0204050205040502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61907" y="1814842"/>
            <a:ext cx="17620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</a:rPr>
              <a:t>03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312320" y="3167467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312320" y="1819681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95733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411510"/>
            <a:ext cx="3203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DS18B20</a:t>
            </a:r>
            <a:endParaRPr lang="zh-CN" altLang="en-US" sz="2400" dirty="0">
              <a:solidFill>
                <a:schemeClr val="bg1"/>
              </a:solidFill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3" name="Picture 2" descr="A screen shot of a television&#10;&#10;Description automatically generated">
            <a:extLst>
              <a:ext uri="{FF2B5EF4-FFF2-40B4-BE49-F238E27FC236}">
                <a16:creationId xmlns:a16="http://schemas.microsoft.com/office/drawing/2014/main" id="{FC4500E3-02C7-4A55-928D-DFDD78EF3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6" y="2032434"/>
            <a:ext cx="6246392" cy="2664296"/>
          </a:xfrm>
          <a:prstGeom prst="rect">
            <a:avLst/>
          </a:prstGeom>
        </p:spPr>
      </p:pic>
      <p:pic>
        <p:nvPicPr>
          <p:cNvPr id="5" name="Hình ảnh 4" descr="Ảnh có chứa màn hình, đen, bàn, máy tính&#10;&#10;Mô tả được tạo tự động">
            <a:extLst>
              <a:ext uri="{FF2B5EF4-FFF2-40B4-BE49-F238E27FC236}">
                <a16:creationId xmlns:a16="http://schemas.microsoft.com/office/drawing/2014/main" id="{32F24712-53AD-4477-84A6-95B46546E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58" y="699542"/>
            <a:ext cx="2729264" cy="3997188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6D700D67-4258-45FB-BB99-C713058466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862" y="393880"/>
            <a:ext cx="194421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8740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411510"/>
            <a:ext cx="3203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altLang="zh-CN" sz="240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tiếp 1-Wire</a:t>
            </a:r>
            <a:endParaRPr lang="zh-CN" altLang="en-US" sz="2400" dirty="0">
              <a:solidFill>
                <a:schemeClr val="bg1"/>
              </a:solidFill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5" name="Hình ảnh 4" descr="Ảnh có chứa đồng hồ&#10;&#10;Mô tả được tạo tự động">
            <a:extLst>
              <a:ext uri="{FF2B5EF4-FFF2-40B4-BE49-F238E27FC236}">
                <a16:creationId xmlns:a16="http://schemas.microsoft.com/office/drawing/2014/main" id="{6B22431C-2CBE-4FB8-BC4F-242A5B235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74404"/>
            <a:ext cx="4754513" cy="2129707"/>
          </a:xfrm>
          <a:prstGeom prst="rect">
            <a:avLst/>
          </a:prstGeom>
        </p:spPr>
      </p:pic>
      <p:pic>
        <p:nvPicPr>
          <p:cNvPr id="7" name="Hình ảnh 6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6100BC69-1C43-4D48-B470-8DDAB761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87574"/>
            <a:ext cx="5069365" cy="1584176"/>
          </a:xfrm>
          <a:prstGeom prst="rect">
            <a:avLst/>
          </a:prstGeom>
        </p:spPr>
      </p:pic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A45C5916-D457-4DC5-A39B-88DB8D3C1229}"/>
              </a:ext>
            </a:extLst>
          </p:cNvPr>
          <p:cNvSpPr/>
          <p:nvPr/>
        </p:nvSpPr>
        <p:spPr>
          <a:xfrm>
            <a:off x="5868144" y="987574"/>
            <a:ext cx="292550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1-Wire cũng tương tự như I²C, nhưng với tốc độ truyền dữ liệu thấp và khoảng cách xa hơn</a:t>
            </a:r>
            <a:endParaRPr lang="vi-VN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3972CC50-DD0C-46D1-A4E5-6A5578F59620}"/>
              </a:ext>
            </a:extLst>
          </p:cNvPr>
          <p:cNvSpPr/>
          <p:nvPr/>
        </p:nvSpPr>
        <p:spPr>
          <a:xfrm>
            <a:off x="296596" y="2977537"/>
            <a:ext cx="292550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Một tính năng đặc biệt của bus là khả năng chỉ sử dụng hai dây tín hiệu: data và GND</a:t>
            </a:r>
            <a:endParaRPr lang="vi-VN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919741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411510"/>
            <a:ext cx="3203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DS18B20</a:t>
            </a:r>
            <a:endParaRPr lang="zh-CN" altLang="en-US" sz="2400" dirty="0">
              <a:solidFill>
                <a:schemeClr val="bg1"/>
              </a:solidFill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4466294F-334B-4088-ADB4-674868F9B9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53517" y="1059582"/>
            <a:ext cx="5036966" cy="3146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115581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411510"/>
            <a:ext cx="3203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ML8511</a:t>
            </a:r>
            <a:endParaRPr lang="zh-CN" altLang="en-US" sz="2400" dirty="0">
              <a:solidFill>
                <a:schemeClr val="bg1"/>
              </a:solidFill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1FE12D31-D4C9-486C-ADA3-EF4F3EB6B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82317"/>
            <a:ext cx="3913987" cy="2761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1715F4-9F04-4681-A9A5-A075DA2F7FD7}"/>
              </a:ext>
            </a:extLst>
          </p:cNvPr>
          <p:cNvSpPr/>
          <p:nvPr/>
        </p:nvSpPr>
        <p:spPr>
          <a:xfrm>
            <a:off x="4498584" y="1687330"/>
            <a:ext cx="4271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S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ử dụng một mặt thu photon diode nhạy cảm với bước sóng tia UV.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3FAD5-75C4-4327-8FB6-814AA385CFC8}"/>
              </a:ext>
            </a:extLst>
          </p:cNvPr>
          <p:cNvSpPr/>
          <p:nvPr/>
        </p:nvSpPr>
        <p:spPr>
          <a:xfrm>
            <a:off x="4477145" y="2355288"/>
            <a:ext cx="4271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ín hiệu được chuyển qua mạch khuếch đại trung tâm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A05421-1A21-44DB-89BE-684DCBD6788A}"/>
              </a:ext>
            </a:extLst>
          </p:cNvPr>
          <p:cNvSpPr/>
          <p:nvPr/>
        </p:nvSpPr>
        <p:spPr>
          <a:xfrm>
            <a:off x="4473452" y="3004787"/>
            <a:ext cx="4271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B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ộ tính toán xử lý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tín hiệu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 đưa ra dữ liệu điện áp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ư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ơng ứng.</a:t>
            </a:r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1FE318-92C7-48E1-A3B1-83170C288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" y="905999"/>
            <a:ext cx="4508634" cy="3331502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350118A1-484F-478B-83A7-179DB3D5CD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7145" y="349697"/>
            <a:ext cx="1337633" cy="13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8029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10711" y="392346"/>
            <a:ext cx="3214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outdoor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650A76-B26E-4631-82E0-FE4AB45BD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8035" y="854011"/>
            <a:ext cx="6527929" cy="369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Hình ảnh 3" descr="Image result for DS18B20 esp8266&quot;">
            <a:extLst>
              <a:ext uri="{FF2B5EF4-FFF2-40B4-BE49-F238E27FC236}">
                <a16:creationId xmlns:a16="http://schemas.microsoft.com/office/drawing/2014/main" id="{D3DA4BD4-427B-432B-A2E9-7D2ED60738E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" y="623178"/>
            <a:ext cx="3408680" cy="25577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Hình ảnh 4" descr="Image result for ml8511 pin esp8266&quot;">
            <a:extLst>
              <a:ext uri="{FF2B5EF4-FFF2-40B4-BE49-F238E27FC236}">
                <a16:creationId xmlns:a16="http://schemas.microsoft.com/office/drawing/2014/main" id="{DE2595C5-14C9-4D32-81BB-92DA2D0D40CB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t="21302" r="33237" b="18091"/>
          <a:stretch/>
        </p:blipFill>
        <p:spPr bwMode="auto">
          <a:xfrm>
            <a:off x="1308035" y="3012453"/>
            <a:ext cx="3731895" cy="21475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D98F0749-BB0F-40A2-B79E-B1032F8794D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30" y="634985"/>
            <a:ext cx="2923540" cy="4184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8182223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734"/>
            <a:ext cx="2699792" cy="513676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0495" y="2260852"/>
            <a:ext cx="2178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Vani" panose="02040502050405020303" pitchFamily="18" charset="0"/>
                <a:cs typeface="Vani" panose="02040502050405020303" pitchFamily="18" charset="0"/>
              </a:rPr>
              <a:t>NỘI DUNG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Vani" panose="02040502050405020303" pitchFamily="18" charset="0"/>
              <a:cs typeface="Vani" panose="02040502050405020303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449532" y="985019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Vani" panose="02040502050405020303" pitchFamily="18" charset="0"/>
              <a:cs typeface="Vani" panose="02040502050405020303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51920" y="915566"/>
            <a:ext cx="4032448" cy="35493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accent6">
                    <a:lumMod val="75000"/>
                  </a:schemeClr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01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latin typeface="Vani" panose="02040502050405020303" pitchFamily="18" charset="0"/>
                <a:ea typeface="微软雅黑" panose="020B0503020204020204" pitchFamily="34" charset="-122"/>
                <a:cs typeface="Vani" panose="02040502050405020303" pitchFamily="18" charset="0"/>
              </a:rPr>
              <a:t>　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GIỚI THIỆU CHUNG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Vani" panose="02040502050405020303" pitchFamily="18" charset="0"/>
              <a:ea typeface="微软雅黑" panose="020B0503020204020204" pitchFamily="34" charset="-122"/>
              <a:cs typeface="Vani" panose="02040502050405020303" pitchFamily="18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449532" y="1576369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Vani" panose="02040502050405020303" pitchFamily="18" charset="0"/>
              <a:cs typeface="Vani" panose="02040502050405020303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51920" y="1506916"/>
            <a:ext cx="4032448" cy="35493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accent6">
                    <a:lumMod val="75000"/>
                  </a:schemeClr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02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latin typeface="Vani" panose="02040502050405020303" pitchFamily="18" charset="0"/>
                <a:ea typeface="微软雅黑" panose="020B0503020204020204" pitchFamily="34" charset="-122"/>
                <a:cs typeface="Vani" panose="02040502050405020303" pitchFamily="18" charset="0"/>
              </a:rPr>
              <a:t>　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LINH KIỆN SỬ DỤNG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Vani" panose="02040502050405020303" pitchFamily="18" charset="0"/>
              <a:ea typeface="微软雅黑" panose="020B0503020204020204" pitchFamily="34" charset="-122"/>
              <a:cs typeface="Vani" panose="02040502050405020303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449532" y="213855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Vani" panose="02040502050405020303" pitchFamily="18" charset="0"/>
              <a:cs typeface="Vani" panose="02040502050405020303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51920" y="2069102"/>
            <a:ext cx="4032448" cy="35493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accent6">
                    <a:lumMod val="75000"/>
                  </a:schemeClr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03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latin typeface="Vani" panose="02040502050405020303" pitchFamily="18" charset="0"/>
                <a:ea typeface="微软雅黑" panose="020B0503020204020204" pitchFamily="34" charset="-122"/>
                <a:cs typeface="Vani" panose="02040502050405020303" pitchFamily="18" charset="0"/>
              </a:rPr>
              <a:t>　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NGUYÊN LÝ HOẠT ĐỘNG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Vani" panose="02040502050405020303" pitchFamily="18" charset="0"/>
              <a:ea typeface="微软雅黑" panose="020B0503020204020204" pitchFamily="34" charset="-122"/>
              <a:cs typeface="Vani" panose="02040502050405020303" pitchFamily="18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449532" y="2737082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Vani" panose="02040502050405020303" pitchFamily="18" charset="0"/>
              <a:cs typeface="Vani" panose="02040502050405020303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51920" y="2667629"/>
            <a:ext cx="4032448" cy="35493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accent6">
                    <a:lumMod val="75000"/>
                  </a:schemeClr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04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latin typeface="Vani" panose="02040502050405020303" pitchFamily="18" charset="0"/>
                <a:ea typeface="微软雅黑" panose="020B0503020204020204" pitchFamily="34" charset="-122"/>
                <a:cs typeface="Vani" panose="02040502050405020303" pitchFamily="18" charset="0"/>
              </a:rPr>
              <a:t>　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HỆ THỐNG GIÁM SÁT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Vani" panose="02040502050405020303" pitchFamily="18" charset="0"/>
              <a:ea typeface="微软雅黑" panose="020B0503020204020204" pitchFamily="34" charset="-122"/>
              <a:cs typeface="Vani" panose="02040502050405020303" pitchFamily="18" charset="0"/>
            </a:endParaRPr>
          </a:p>
        </p:txBody>
      </p:sp>
      <p:sp>
        <p:nvSpPr>
          <p:cNvPr id="17" name="椭圆 14">
            <a:extLst>
              <a:ext uri="{FF2B5EF4-FFF2-40B4-BE49-F238E27FC236}">
                <a16:creationId xmlns:a16="http://schemas.microsoft.com/office/drawing/2014/main" id="{85F2C504-BE49-4233-B5E4-D558787B3CF3}"/>
              </a:ext>
            </a:extLst>
          </p:cNvPr>
          <p:cNvSpPr/>
          <p:nvPr/>
        </p:nvSpPr>
        <p:spPr>
          <a:xfrm>
            <a:off x="3449532" y="3335609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Vani" panose="02040502050405020303" pitchFamily="18" charset="0"/>
              <a:cs typeface="Vani" panose="02040502050405020303" pitchFamily="18" charset="0"/>
            </a:endParaRPr>
          </a:p>
        </p:txBody>
      </p:sp>
      <p:sp>
        <p:nvSpPr>
          <p:cNvPr id="18" name="矩形 15">
            <a:extLst>
              <a:ext uri="{FF2B5EF4-FFF2-40B4-BE49-F238E27FC236}">
                <a16:creationId xmlns:a16="http://schemas.microsoft.com/office/drawing/2014/main" id="{33BD0127-3E03-48A0-93D4-15A8CDB090C3}"/>
              </a:ext>
            </a:extLst>
          </p:cNvPr>
          <p:cNvSpPr/>
          <p:nvPr/>
        </p:nvSpPr>
        <p:spPr>
          <a:xfrm>
            <a:off x="3851920" y="3266156"/>
            <a:ext cx="4032448" cy="35493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accent6">
                    <a:lumMod val="75000"/>
                  </a:schemeClr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05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latin typeface="Vani" panose="02040502050405020303" pitchFamily="18" charset="0"/>
                <a:ea typeface="微软雅黑" panose="020B0503020204020204" pitchFamily="34" charset="-122"/>
                <a:cs typeface="Vani" panose="02040502050405020303" pitchFamily="18" charset="0"/>
              </a:rPr>
              <a:t>　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KẾT LUẬN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Vani" panose="02040502050405020303" pitchFamily="18" charset="0"/>
              <a:ea typeface="微软雅黑" panose="020B0503020204020204" pitchFamily="34" charset="-122"/>
              <a:cs typeface="Vani" panose="02040502050405020303" pitchFamily="18" charset="0"/>
            </a:endParaRPr>
          </a:p>
        </p:txBody>
      </p:sp>
      <p:sp>
        <p:nvSpPr>
          <p:cNvPr id="19" name="椭圆 14">
            <a:extLst>
              <a:ext uri="{FF2B5EF4-FFF2-40B4-BE49-F238E27FC236}">
                <a16:creationId xmlns:a16="http://schemas.microsoft.com/office/drawing/2014/main" id="{89F82307-8DCD-404D-BF87-9DBC3DC96DEB}"/>
              </a:ext>
            </a:extLst>
          </p:cNvPr>
          <p:cNvSpPr/>
          <p:nvPr/>
        </p:nvSpPr>
        <p:spPr>
          <a:xfrm>
            <a:off x="3448675" y="3895577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Vani" panose="02040502050405020303" pitchFamily="18" charset="0"/>
              <a:cs typeface="Vani" panose="02040502050405020303" pitchFamily="18" charset="0"/>
            </a:endParaRPr>
          </a:p>
        </p:txBody>
      </p:sp>
      <p:sp>
        <p:nvSpPr>
          <p:cNvPr id="20" name="矩形 15">
            <a:extLst>
              <a:ext uri="{FF2B5EF4-FFF2-40B4-BE49-F238E27FC236}">
                <a16:creationId xmlns:a16="http://schemas.microsoft.com/office/drawing/2014/main" id="{CF66D807-A61B-4451-93C2-68C5B54FECC4}"/>
              </a:ext>
            </a:extLst>
          </p:cNvPr>
          <p:cNvSpPr/>
          <p:nvPr/>
        </p:nvSpPr>
        <p:spPr>
          <a:xfrm>
            <a:off x="3851063" y="3826124"/>
            <a:ext cx="4032448" cy="35493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accent6">
                    <a:lumMod val="75000"/>
                  </a:schemeClr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0</a:t>
            </a:r>
            <a:r>
              <a:rPr lang="vi-VN" altLang="zh-CN">
                <a:solidFill>
                  <a:schemeClr val="accent6">
                    <a:lumMod val="75000"/>
                  </a:schemeClr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6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latin typeface="Vani" panose="02040502050405020303" pitchFamily="18" charset="0"/>
                <a:ea typeface="微软雅黑" panose="020B0503020204020204" pitchFamily="34" charset="-122"/>
                <a:cs typeface="Vani" panose="02040502050405020303" pitchFamily="18" charset="0"/>
              </a:rPr>
              <a:t>　</a:t>
            </a:r>
            <a:r>
              <a:rPr lang="vi-VN" altLang="zh-CN">
                <a:solidFill>
                  <a:schemeClr val="accent6">
                    <a:lumMod val="75000"/>
                  </a:schemeClr>
                </a:solidFill>
                <a:latin typeface="Vani" panose="02040502050405020303" pitchFamily="18" charset="0"/>
                <a:ea typeface="微软雅黑" panose="020B0503020204020204" pitchFamily="34" charset="-122"/>
                <a:cs typeface="Vani" panose="02040502050405020303" pitchFamily="18" charset="0"/>
              </a:rPr>
              <a:t>DEMO SẢN PHẨM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Vani" panose="02040502050405020303" pitchFamily="18" charset="0"/>
              <a:ea typeface="微软雅黑" panose="020B0503020204020204" pitchFamily="34" charset="-122"/>
              <a:cs typeface="Vani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54140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10711" y="392346"/>
            <a:ext cx="32145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altLang="zh-CN" sz="200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 phẩm </a:t>
            </a:r>
            <a:r>
              <a:rPr lang="en-US" altLang="zh-CN" sz="200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outdoor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0D7CCC57-002F-453C-B195-130A9B0BB1A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" r="3400" b="11091"/>
          <a:stretch/>
        </p:blipFill>
        <p:spPr bwMode="auto">
          <a:xfrm>
            <a:off x="2339752" y="1275606"/>
            <a:ext cx="4104456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636500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3">
            <a:extLst>
              <a:ext uri="{FF2B5EF4-FFF2-40B4-BE49-F238E27FC236}">
                <a16:creationId xmlns:a16="http://schemas.microsoft.com/office/drawing/2014/main" id="{2F187A4B-06C3-42B2-8F02-2E4E1B3D55BD}"/>
              </a:ext>
            </a:extLst>
          </p:cNvPr>
          <p:cNvSpPr/>
          <p:nvPr/>
        </p:nvSpPr>
        <p:spPr>
          <a:xfrm>
            <a:off x="0" y="411510"/>
            <a:ext cx="3203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indoor</a:t>
            </a:r>
            <a:endParaRPr lang="zh-CN" altLang="en-US" sz="2400" dirty="0">
              <a:solidFill>
                <a:schemeClr val="bg1"/>
              </a:solidFill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22F0D7-DFBD-48BE-A747-6E8AEF0E9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344" y="976904"/>
            <a:ext cx="6834450" cy="378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Hình ảnh 3" descr="Ảnh có chứa bảng điểm, màn hình&#10;&#10;Mô tả được tạo tự động">
            <a:extLst>
              <a:ext uri="{FF2B5EF4-FFF2-40B4-BE49-F238E27FC236}">
                <a16:creationId xmlns:a16="http://schemas.microsoft.com/office/drawing/2014/main" id="{24F88CDA-7EDF-4552-9D4F-32BD775C45E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1"/>
          <a:stretch/>
        </p:blipFill>
        <p:spPr bwMode="auto">
          <a:xfrm>
            <a:off x="5940152" y="2715766"/>
            <a:ext cx="2413000" cy="1889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0874773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10711" y="392346"/>
            <a:ext cx="32145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altLang="zh-CN" sz="200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 phẩm </a:t>
            </a:r>
            <a:r>
              <a:rPr lang="en-US" altLang="zh-CN" sz="200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outdoor</a:t>
            </a:r>
          </a:p>
        </p:txBody>
      </p:sp>
      <p:pic>
        <p:nvPicPr>
          <p:cNvPr id="4" name="Hình ảnh 3" descr="Ảnh có chứa sàn, bàn, thiết bị điện tử, trong nhà&#10;&#10;Mô tả được tạo tự động">
            <a:extLst>
              <a:ext uri="{FF2B5EF4-FFF2-40B4-BE49-F238E27FC236}">
                <a16:creationId xmlns:a16="http://schemas.microsoft.com/office/drawing/2014/main" id="{7EBF9F8B-CBE2-4562-B34A-D4471B1CB75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7" t="14638" r="19090" b="13099"/>
          <a:stretch/>
        </p:blipFill>
        <p:spPr bwMode="auto">
          <a:xfrm>
            <a:off x="251520" y="1131590"/>
            <a:ext cx="3302635" cy="3234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5F9E0166-BF91-41B3-A0C4-06B7E541211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6" t="6343" r="16275" b="13352"/>
          <a:stretch/>
        </p:blipFill>
        <p:spPr bwMode="auto">
          <a:xfrm>
            <a:off x="3663647" y="681182"/>
            <a:ext cx="1978025" cy="181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BD266396-63C0-4C1A-8966-AECD40F366E9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0" t="6574" r="17397" b="9014"/>
          <a:stretch/>
        </p:blipFill>
        <p:spPr bwMode="auto">
          <a:xfrm>
            <a:off x="7164288" y="3221702"/>
            <a:ext cx="1844675" cy="1798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464D190D-431B-4128-BD5F-90F9CAB7AE7A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2" t="3825" r="16413" b="9841"/>
          <a:stretch/>
        </p:blipFill>
        <p:spPr bwMode="auto">
          <a:xfrm>
            <a:off x="5488743" y="2016224"/>
            <a:ext cx="1811020" cy="181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81EBBABE-8AB5-4591-91D7-1A0848664C05}"/>
              </a:ext>
            </a:extLst>
          </p:cNvPr>
          <p:cNvSpPr/>
          <p:nvPr/>
        </p:nvSpPr>
        <p:spPr>
          <a:xfrm>
            <a:off x="5751164" y="1075878"/>
            <a:ext cx="194957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>
                <a:ln/>
                <a:solidFill>
                  <a:schemeClr val="accent4"/>
                </a:solidFill>
              </a:rPr>
              <a:t>UV Ray Intensity</a:t>
            </a:r>
            <a:endParaRPr lang="vi-VN" sz="2000" b="1">
              <a:ln/>
              <a:solidFill>
                <a:schemeClr val="accent4"/>
              </a:solidFill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DA803CF6-428A-40FD-983F-4793A5127F18}"/>
              </a:ext>
            </a:extLst>
          </p:cNvPr>
          <p:cNvSpPr/>
          <p:nvPr/>
        </p:nvSpPr>
        <p:spPr>
          <a:xfrm>
            <a:off x="7363121" y="1994902"/>
            <a:ext cx="15824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>
                <a:ln/>
                <a:solidFill>
                  <a:srgbClr val="FF0000"/>
                </a:solidFill>
              </a:rPr>
              <a:t>Outdoor </a:t>
            </a:r>
            <a:br>
              <a:rPr lang="en-US" sz="2000" b="1">
                <a:ln/>
                <a:solidFill>
                  <a:srgbClr val="FF0000"/>
                </a:solidFill>
              </a:rPr>
            </a:br>
            <a:r>
              <a:rPr lang="en-US" sz="2000" b="1">
                <a:ln/>
                <a:solidFill>
                  <a:srgbClr val="FF0000"/>
                </a:solidFill>
              </a:rPr>
              <a:t>Temperature</a:t>
            </a:r>
            <a:endParaRPr lang="vi-VN" sz="2000" b="1">
              <a:ln/>
              <a:solidFill>
                <a:srgbClr val="FF0000"/>
              </a:solidFill>
            </a:endParaRP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0548EFA3-2339-418F-A024-EB9380972080}"/>
              </a:ext>
            </a:extLst>
          </p:cNvPr>
          <p:cNvSpPr/>
          <p:nvPr/>
        </p:nvSpPr>
        <p:spPr>
          <a:xfrm>
            <a:off x="5489992" y="4011702"/>
            <a:ext cx="15824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>
                <a:ln/>
                <a:solidFill>
                  <a:srgbClr val="0070C0"/>
                </a:solidFill>
              </a:rPr>
              <a:t>Indoor </a:t>
            </a:r>
            <a:br>
              <a:rPr lang="en-US" sz="2000" b="1">
                <a:ln/>
                <a:solidFill>
                  <a:srgbClr val="0070C0"/>
                </a:solidFill>
              </a:rPr>
            </a:br>
            <a:r>
              <a:rPr lang="en-US" sz="2000" b="1">
                <a:ln/>
                <a:solidFill>
                  <a:srgbClr val="0070C0"/>
                </a:solidFill>
              </a:rPr>
              <a:t>Temperature</a:t>
            </a:r>
            <a:endParaRPr lang="vi-VN" sz="2000" b="1">
              <a:ln/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0980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1907" y="1814842"/>
            <a:ext cx="17620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</a:rPr>
              <a:t>04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312320" y="3167467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312320" y="1819681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D62A51-D3CC-4304-A3CB-59D4FE06C967}"/>
              </a:ext>
            </a:extLst>
          </p:cNvPr>
          <p:cNvSpPr txBox="1"/>
          <p:nvPr/>
        </p:nvSpPr>
        <p:spPr>
          <a:xfrm>
            <a:off x="3635896" y="1934412"/>
            <a:ext cx="282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3600">
                <a:solidFill>
                  <a:srgbClr val="F79646">
                    <a:lumMod val="75000"/>
                  </a:srgbClr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HỆ THỐNG GIÁM SÁT</a:t>
            </a:r>
            <a:endParaRPr lang="zh-CN" altLang="en-US" sz="3600" dirty="0">
              <a:solidFill>
                <a:srgbClr val="F79646">
                  <a:lumMod val="75000"/>
                </a:srgbClr>
              </a:solidFill>
              <a:latin typeface="Vani" panose="02040502050405020303" pitchFamily="18" charset="0"/>
              <a:ea typeface="微软雅黑" panose="020B0503020204020204" pitchFamily="34" charset="-122"/>
              <a:cs typeface="Vani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22312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21EF6D-1973-4ED4-9846-1B9C3010E5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491630"/>
            <a:ext cx="4572000" cy="2571750"/>
          </a:xfrm>
          <a:prstGeom prst="rect">
            <a:avLst/>
          </a:prstGeom>
        </p:spPr>
      </p:pic>
      <p:sp>
        <p:nvSpPr>
          <p:cNvPr id="104" name="矩形 103"/>
          <p:cNvSpPr/>
          <p:nvPr/>
        </p:nvSpPr>
        <p:spPr>
          <a:xfrm>
            <a:off x="0" y="411510"/>
            <a:ext cx="3203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 dụng Blynk</a:t>
            </a:r>
            <a:endParaRPr lang="zh-CN" altLang="en-US" sz="2400" dirty="0">
              <a:solidFill>
                <a:schemeClr val="bg1"/>
              </a:solidFill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5124" name="Picture 4" descr="Kết quả hình ảnh cho blynk">
            <a:extLst>
              <a:ext uri="{FF2B5EF4-FFF2-40B4-BE49-F238E27FC236}">
                <a16:creationId xmlns:a16="http://schemas.microsoft.com/office/drawing/2014/main" id="{7CA44A8B-A1A4-4268-8136-D210A73F8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620" y="1210105"/>
            <a:ext cx="1863719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2867B3-8668-4FEA-8BC6-60FC7CC1EF6F}"/>
              </a:ext>
            </a:extLst>
          </p:cNvPr>
          <p:cNvSpPr/>
          <p:nvPr/>
        </p:nvSpPr>
        <p:spPr>
          <a:xfrm>
            <a:off x="4176464" y="268162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Đ</a:t>
            </a:r>
            <a:r>
              <a:rPr lang="vi-VN">
                <a:solidFill>
                  <a:srgbClr val="000000"/>
                </a:solidFill>
                <a:latin typeface="Arial" panose="020B0604020202020204" pitchFamily="34" charset="0"/>
              </a:rPr>
              <a:t>iều khiển các thiết bị phần cứng từ xa</a:t>
            </a:r>
            <a:endParaRPr lang="vi-VN">
              <a:solidFill>
                <a:srgbClr val="000000"/>
              </a:solidFill>
              <a:latin typeface="inheri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135EC-2BE3-4533-857C-5FD4585E2362}"/>
              </a:ext>
            </a:extLst>
          </p:cNvPr>
          <p:cNvSpPr/>
          <p:nvPr/>
        </p:nvSpPr>
        <p:spPr>
          <a:xfrm>
            <a:off x="4176464" y="143239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vi-VN" b="1" i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Blynk</a:t>
            </a:r>
            <a:r>
              <a:rPr lang="vi-VN" i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 một nền tảng kết nối đa thiết bị IoT toàn cầu quá hệ thống lưu trữ điện toán đám mây</a:t>
            </a:r>
            <a:endParaRPr lang="en-US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8D6BA7-44A6-40E1-BF5F-901EEC381EE9}"/>
              </a:ext>
            </a:extLst>
          </p:cNvPr>
          <p:cNvSpPr/>
          <p:nvPr/>
        </p:nvSpPr>
        <p:spPr>
          <a:xfrm>
            <a:off x="4176464" y="3199138"/>
            <a:ext cx="302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H</a:t>
            </a:r>
            <a:r>
              <a:rPr lang="vi-VN">
                <a:solidFill>
                  <a:srgbClr val="000000"/>
                </a:solidFill>
                <a:latin typeface="Arial" panose="020B0604020202020204" pitchFamily="34" charset="0"/>
              </a:rPr>
              <a:t>iển thị dữ liệu cảm biến</a:t>
            </a:r>
            <a:endParaRPr lang="vi-VN">
              <a:solidFill>
                <a:srgbClr val="000000"/>
              </a:solidFill>
              <a:latin typeface="inheri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4976BC-05AC-40BD-8B3E-7AFC08A68069}"/>
              </a:ext>
            </a:extLst>
          </p:cNvPr>
          <p:cNvSpPr/>
          <p:nvPr/>
        </p:nvSpPr>
        <p:spPr>
          <a:xfrm>
            <a:off x="4174998" y="3714586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L</a:t>
            </a:r>
            <a:r>
              <a:rPr lang="vi-VN">
                <a:solidFill>
                  <a:srgbClr val="000000"/>
                </a:solidFill>
                <a:latin typeface="Arial" panose="020B0604020202020204" pitchFamily="34" charset="0"/>
              </a:rPr>
              <a:t>ưu trữ dữ liệu</a:t>
            </a:r>
            <a:endParaRPr lang="vi-VN">
              <a:solidFill>
                <a:srgbClr val="000000"/>
              </a:solidFill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400581841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4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411510"/>
            <a:ext cx="3203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 trình phát triển</a:t>
            </a:r>
            <a:endParaRPr lang="zh-CN" altLang="en-US" sz="240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3FF26C2-0899-4293-A95E-DE01C5903AD4}"/>
              </a:ext>
            </a:extLst>
          </p:cNvPr>
          <p:cNvGrpSpPr>
            <a:grpSpLocks noChangeAspect="1"/>
          </p:cNvGrpSpPr>
          <p:nvPr/>
        </p:nvGrpSpPr>
        <p:grpSpPr>
          <a:xfrm>
            <a:off x="3189244" y="3489229"/>
            <a:ext cx="2762071" cy="1132859"/>
            <a:chOff x="620310" y="4663505"/>
            <a:chExt cx="3351081" cy="1374438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5ED127D-7FDC-4BBA-A052-2D763A897967}"/>
                </a:ext>
              </a:extLst>
            </p:cNvPr>
            <p:cNvSpPr/>
            <p:nvPr/>
          </p:nvSpPr>
          <p:spPr>
            <a:xfrm>
              <a:off x="811580" y="5233298"/>
              <a:ext cx="2995556" cy="600614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57000"/>
              </a:schemeClr>
            </a:solidFill>
            <a:ln>
              <a:noFill/>
            </a:ln>
            <a:effectLst>
              <a:outerShdw blurRad="685800" sx="119000" sy="119000" algn="ctr" rotWithShape="0">
                <a:prstClr val="black">
                  <a:alpha val="8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id-ID" sz="1152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0" name="Freeform 5">
              <a:extLst>
                <a:ext uri="{FF2B5EF4-FFF2-40B4-BE49-F238E27FC236}">
                  <a16:creationId xmlns:a16="http://schemas.microsoft.com/office/drawing/2014/main" id="{8295E40B-D4AE-4205-99A8-FD240D68A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10" y="5074129"/>
              <a:ext cx="3351081" cy="963814"/>
            </a:xfrm>
            <a:custGeom>
              <a:avLst/>
              <a:gdLst>
                <a:gd name="T0" fmla="*/ 1446 w 1446"/>
                <a:gd name="T1" fmla="*/ 0 h 475"/>
                <a:gd name="T2" fmla="*/ 1446 w 1446"/>
                <a:gd name="T3" fmla="*/ 273 h 475"/>
                <a:gd name="T4" fmla="*/ 723 w 1446"/>
                <a:gd name="T5" fmla="*/ 475 h 475"/>
                <a:gd name="T6" fmla="*/ 0 w 1446"/>
                <a:gd name="T7" fmla="*/ 273 h 475"/>
                <a:gd name="T8" fmla="*/ 0 w 1446"/>
                <a:gd name="T9" fmla="*/ 0 h 475"/>
                <a:gd name="T10" fmla="*/ 723 w 1446"/>
                <a:gd name="T11" fmla="*/ 84 h 475"/>
                <a:gd name="T12" fmla="*/ 1446 w 1446"/>
                <a:gd name="T13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475">
                  <a:moveTo>
                    <a:pt x="1446" y="0"/>
                  </a:moveTo>
                  <a:cubicBezTo>
                    <a:pt x="1446" y="273"/>
                    <a:pt x="1446" y="273"/>
                    <a:pt x="1446" y="273"/>
                  </a:cubicBezTo>
                  <a:cubicBezTo>
                    <a:pt x="1446" y="384"/>
                    <a:pt x="1122" y="475"/>
                    <a:pt x="723" y="475"/>
                  </a:cubicBezTo>
                  <a:cubicBezTo>
                    <a:pt x="324" y="475"/>
                    <a:pt x="0" y="384"/>
                    <a:pt x="0" y="2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0" y="84"/>
                    <a:pt x="723" y="84"/>
                  </a:cubicBezTo>
                  <a:cubicBezTo>
                    <a:pt x="967" y="84"/>
                    <a:pt x="1446" y="0"/>
                    <a:pt x="1446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5142" tIns="32572" rIns="65142" bIns="32572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152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1" name="Oval 9">
              <a:extLst>
                <a:ext uri="{FF2B5EF4-FFF2-40B4-BE49-F238E27FC236}">
                  <a16:creationId xmlns:a16="http://schemas.microsoft.com/office/drawing/2014/main" id="{CC1DA655-F552-4F16-BDA8-C926CA7FD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10" y="4663505"/>
              <a:ext cx="3351081" cy="8212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5142" tIns="32572" rIns="65142" bIns="32572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152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0A3350E-E4CC-45CC-9ED8-817B0B17E1EC}"/>
              </a:ext>
            </a:extLst>
          </p:cNvPr>
          <p:cNvGrpSpPr/>
          <p:nvPr/>
        </p:nvGrpSpPr>
        <p:grpSpPr>
          <a:xfrm>
            <a:off x="3368562" y="3114928"/>
            <a:ext cx="2418545" cy="991959"/>
            <a:chOff x="620310" y="4663505"/>
            <a:chExt cx="3351081" cy="1374438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D395CD9-7293-4F41-8C73-CE78F6559B18}"/>
                </a:ext>
              </a:extLst>
            </p:cNvPr>
            <p:cNvSpPr/>
            <p:nvPr/>
          </p:nvSpPr>
          <p:spPr>
            <a:xfrm>
              <a:off x="811580" y="5233298"/>
              <a:ext cx="2995556" cy="600614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57000"/>
              </a:schemeClr>
            </a:solidFill>
            <a:ln>
              <a:noFill/>
            </a:ln>
            <a:effectLst>
              <a:outerShdw blurRad="685800" sx="119000" sy="119000" algn="ctr" rotWithShape="0">
                <a:prstClr val="black">
                  <a:alpha val="8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id-ID" sz="1152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Freeform 5">
              <a:extLst>
                <a:ext uri="{FF2B5EF4-FFF2-40B4-BE49-F238E27FC236}">
                  <a16:creationId xmlns:a16="http://schemas.microsoft.com/office/drawing/2014/main" id="{F0A9F342-F2A7-42B5-9907-F604AF9E5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10" y="5074129"/>
              <a:ext cx="3351081" cy="963814"/>
            </a:xfrm>
            <a:custGeom>
              <a:avLst/>
              <a:gdLst>
                <a:gd name="T0" fmla="*/ 1446 w 1446"/>
                <a:gd name="T1" fmla="*/ 0 h 475"/>
                <a:gd name="T2" fmla="*/ 1446 w 1446"/>
                <a:gd name="T3" fmla="*/ 273 h 475"/>
                <a:gd name="T4" fmla="*/ 723 w 1446"/>
                <a:gd name="T5" fmla="*/ 475 h 475"/>
                <a:gd name="T6" fmla="*/ 0 w 1446"/>
                <a:gd name="T7" fmla="*/ 273 h 475"/>
                <a:gd name="T8" fmla="*/ 0 w 1446"/>
                <a:gd name="T9" fmla="*/ 0 h 475"/>
                <a:gd name="T10" fmla="*/ 723 w 1446"/>
                <a:gd name="T11" fmla="*/ 84 h 475"/>
                <a:gd name="T12" fmla="*/ 1446 w 1446"/>
                <a:gd name="T13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475">
                  <a:moveTo>
                    <a:pt x="1446" y="0"/>
                  </a:moveTo>
                  <a:cubicBezTo>
                    <a:pt x="1446" y="273"/>
                    <a:pt x="1446" y="273"/>
                    <a:pt x="1446" y="273"/>
                  </a:cubicBezTo>
                  <a:cubicBezTo>
                    <a:pt x="1446" y="384"/>
                    <a:pt x="1122" y="475"/>
                    <a:pt x="723" y="475"/>
                  </a:cubicBezTo>
                  <a:cubicBezTo>
                    <a:pt x="324" y="475"/>
                    <a:pt x="0" y="384"/>
                    <a:pt x="0" y="2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0" y="84"/>
                    <a:pt x="723" y="84"/>
                  </a:cubicBezTo>
                  <a:cubicBezTo>
                    <a:pt x="967" y="84"/>
                    <a:pt x="1446" y="0"/>
                    <a:pt x="1446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5142" tIns="32572" rIns="65142" bIns="32572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152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Oval 9">
              <a:extLst>
                <a:ext uri="{FF2B5EF4-FFF2-40B4-BE49-F238E27FC236}">
                  <a16:creationId xmlns:a16="http://schemas.microsoft.com/office/drawing/2014/main" id="{4AC7BB1A-020C-42B3-8667-617144D31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10" y="4663505"/>
              <a:ext cx="3351081" cy="82124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5142" tIns="32572" rIns="65142" bIns="32572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152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122C8E1-D33D-4FA6-AF92-AF674E77C7A8}"/>
              </a:ext>
            </a:extLst>
          </p:cNvPr>
          <p:cNvGrpSpPr/>
          <p:nvPr/>
        </p:nvGrpSpPr>
        <p:grpSpPr>
          <a:xfrm>
            <a:off x="3512031" y="2764177"/>
            <a:ext cx="2128348" cy="849284"/>
            <a:chOff x="6724538" y="1872152"/>
            <a:chExt cx="2057956" cy="941729"/>
          </a:xfrm>
        </p:grpSpPr>
        <p:sp>
          <p:nvSpPr>
            <p:cNvPr id="157" name="Freeform 5">
              <a:extLst>
                <a:ext uri="{FF2B5EF4-FFF2-40B4-BE49-F238E27FC236}">
                  <a16:creationId xmlns:a16="http://schemas.microsoft.com/office/drawing/2014/main" id="{5914CD6C-513C-453C-A5FA-24F88387B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538" y="2135111"/>
              <a:ext cx="2057954" cy="678770"/>
            </a:xfrm>
            <a:custGeom>
              <a:avLst/>
              <a:gdLst>
                <a:gd name="T0" fmla="*/ 1446 w 1446"/>
                <a:gd name="T1" fmla="*/ 0 h 475"/>
                <a:gd name="T2" fmla="*/ 1446 w 1446"/>
                <a:gd name="T3" fmla="*/ 273 h 475"/>
                <a:gd name="T4" fmla="*/ 723 w 1446"/>
                <a:gd name="T5" fmla="*/ 475 h 475"/>
                <a:gd name="T6" fmla="*/ 0 w 1446"/>
                <a:gd name="T7" fmla="*/ 273 h 475"/>
                <a:gd name="T8" fmla="*/ 0 w 1446"/>
                <a:gd name="T9" fmla="*/ 0 h 475"/>
                <a:gd name="T10" fmla="*/ 723 w 1446"/>
                <a:gd name="T11" fmla="*/ 84 h 475"/>
                <a:gd name="T12" fmla="*/ 1446 w 1446"/>
                <a:gd name="T13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475">
                  <a:moveTo>
                    <a:pt x="1446" y="0"/>
                  </a:moveTo>
                  <a:cubicBezTo>
                    <a:pt x="1446" y="273"/>
                    <a:pt x="1446" y="273"/>
                    <a:pt x="1446" y="273"/>
                  </a:cubicBezTo>
                  <a:cubicBezTo>
                    <a:pt x="1446" y="384"/>
                    <a:pt x="1122" y="475"/>
                    <a:pt x="723" y="475"/>
                  </a:cubicBezTo>
                  <a:cubicBezTo>
                    <a:pt x="324" y="475"/>
                    <a:pt x="0" y="384"/>
                    <a:pt x="0" y="2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0" y="84"/>
                    <a:pt x="723" y="84"/>
                  </a:cubicBezTo>
                  <a:cubicBezTo>
                    <a:pt x="967" y="84"/>
                    <a:pt x="1446" y="0"/>
                    <a:pt x="144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5142" tIns="32572" rIns="65142" bIns="32572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152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8" name="Oval 9">
              <a:extLst>
                <a:ext uri="{FF2B5EF4-FFF2-40B4-BE49-F238E27FC236}">
                  <a16:creationId xmlns:a16="http://schemas.microsoft.com/office/drawing/2014/main" id="{9BDD8B71-B2C2-4F9B-BF9A-3C92FE5D6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4540" y="1872152"/>
              <a:ext cx="2057954" cy="57836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5142" tIns="32572" rIns="65142" bIns="32572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152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CE05521-4DEB-44C3-9E0A-CE4230F1B815}"/>
              </a:ext>
            </a:extLst>
          </p:cNvPr>
          <p:cNvGrpSpPr/>
          <p:nvPr/>
        </p:nvGrpSpPr>
        <p:grpSpPr>
          <a:xfrm>
            <a:off x="3646710" y="2383000"/>
            <a:ext cx="1881745" cy="771793"/>
            <a:chOff x="6724539" y="1872152"/>
            <a:chExt cx="2057954" cy="967954"/>
          </a:xfrm>
        </p:grpSpPr>
        <p:sp>
          <p:nvSpPr>
            <p:cNvPr id="160" name="Freeform 5">
              <a:extLst>
                <a:ext uri="{FF2B5EF4-FFF2-40B4-BE49-F238E27FC236}">
                  <a16:creationId xmlns:a16="http://schemas.microsoft.com/office/drawing/2014/main" id="{7341B681-70C2-43DD-B5F1-BD7C21BF2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539" y="2161336"/>
              <a:ext cx="2057954" cy="678770"/>
            </a:xfrm>
            <a:custGeom>
              <a:avLst/>
              <a:gdLst>
                <a:gd name="T0" fmla="*/ 1446 w 1446"/>
                <a:gd name="T1" fmla="*/ 0 h 475"/>
                <a:gd name="T2" fmla="*/ 1446 w 1446"/>
                <a:gd name="T3" fmla="*/ 273 h 475"/>
                <a:gd name="T4" fmla="*/ 723 w 1446"/>
                <a:gd name="T5" fmla="*/ 475 h 475"/>
                <a:gd name="T6" fmla="*/ 0 w 1446"/>
                <a:gd name="T7" fmla="*/ 273 h 475"/>
                <a:gd name="T8" fmla="*/ 0 w 1446"/>
                <a:gd name="T9" fmla="*/ 0 h 475"/>
                <a:gd name="T10" fmla="*/ 723 w 1446"/>
                <a:gd name="T11" fmla="*/ 84 h 475"/>
                <a:gd name="T12" fmla="*/ 1446 w 1446"/>
                <a:gd name="T13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475">
                  <a:moveTo>
                    <a:pt x="1446" y="0"/>
                  </a:moveTo>
                  <a:cubicBezTo>
                    <a:pt x="1446" y="273"/>
                    <a:pt x="1446" y="273"/>
                    <a:pt x="1446" y="273"/>
                  </a:cubicBezTo>
                  <a:cubicBezTo>
                    <a:pt x="1446" y="384"/>
                    <a:pt x="1122" y="475"/>
                    <a:pt x="723" y="475"/>
                  </a:cubicBezTo>
                  <a:cubicBezTo>
                    <a:pt x="324" y="475"/>
                    <a:pt x="0" y="384"/>
                    <a:pt x="0" y="2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0" y="84"/>
                    <a:pt x="723" y="84"/>
                  </a:cubicBezTo>
                  <a:cubicBezTo>
                    <a:pt x="967" y="84"/>
                    <a:pt x="1446" y="0"/>
                    <a:pt x="1446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5142" tIns="32572" rIns="65142" bIns="32572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152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1" name="Oval 9">
              <a:extLst>
                <a:ext uri="{FF2B5EF4-FFF2-40B4-BE49-F238E27FC236}">
                  <a16:creationId xmlns:a16="http://schemas.microsoft.com/office/drawing/2014/main" id="{E2480126-7139-4003-9902-88F0F9585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4539" y="1872152"/>
              <a:ext cx="2057954" cy="57836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5142" tIns="32572" rIns="65142" bIns="32572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152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2" name="Gruppe 203">
            <a:extLst>
              <a:ext uri="{FF2B5EF4-FFF2-40B4-BE49-F238E27FC236}">
                <a16:creationId xmlns:a16="http://schemas.microsoft.com/office/drawing/2014/main" id="{C310EA51-9727-4C18-A2C0-BE1AD6BC12F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24174" y="1145625"/>
            <a:ext cx="1098852" cy="1463209"/>
            <a:chOff x="5947532" y="1849623"/>
            <a:chExt cx="602159" cy="80287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63" name="Gruppe 65">
              <a:extLst>
                <a:ext uri="{FF2B5EF4-FFF2-40B4-BE49-F238E27FC236}">
                  <a16:creationId xmlns:a16="http://schemas.microsoft.com/office/drawing/2014/main" id="{A3D99D34-B337-49FE-B3A0-3A6E8182C4C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47524" y="1938472"/>
              <a:ext cx="293160" cy="707672"/>
              <a:chOff x="506456" y="1658064"/>
              <a:chExt cx="1625556" cy="3599525"/>
            </a:xfrm>
          </p:grpSpPr>
          <p:sp>
            <p:nvSpPr>
              <p:cNvPr id="173" name="Freeform 64">
                <a:extLst>
                  <a:ext uri="{FF2B5EF4-FFF2-40B4-BE49-F238E27FC236}">
                    <a16:creationId xmlns:a16="http://schemas.microsoft.com/office/drawing/2014/main" id="{450F4302-848E-4B2D-8D09-C36BAFD0E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098" y="1847581"/>
                <a:ext cx="388078" cy="833969"/>
              </a:xfrm>
              <a:custGeom>
                <a:avLst/>
                <a:gdLst>
                  <a:gd name="T0" fmla="*/ 209550 w 246"/>
                  <a:gd name="T1" fmla="*/ 508000 h 512"/>
                  <a:gd name="T2" fmla="*/ 234950 w 246"/>
                  <a:gd name="T3" fmla="*/ 508000 h 512"/>
                  <a:gd name="T4" fmla="*/ 304800 w 246"/>
                  <a:gd name="T5" fmla="*/ 812800 h 512"/>
                  <a:gd name="T6" fmla="*/ 292100 w 246"/>
                  <a:gd name="T7" fmla="*/ 485775 h 512"/>
                  <a:gd name="T8" fmla="*/ 314325 w 246"/>
                  <a:gd name="T9" fmla="*/ 473075 h 512"/>
                  <a:gd name="T10" fmla="*/ 330200 w 246"/>
                  <a:gd name="T11" fmla="*/ 466725 h 512"/>
                  <a:gd name="T12" fmla="*/ 346075 w 246"/>
                  <a:gd name="T13" fmla="*/ 457200 h 512"/>
                  <a:gd name="T14" fmla="*/ 358775 w 246"/>
                  <a:gd name="T15" fmla="*/ 447675 h 512"/>
                  <a:gd name="T16" fmla="*/ 371475 w 246"/>
                  <a:gd name="T17" fmla="*/ 434975 h 512"/>
                  <a:gd name="T18" fmla="*/ 377825 w 246"/>
                  <a:gd name="T19" fmla="*/ 419100 h 512"/>
                  <a:gd name="T20" fmla="*/ 384175 w 246"/>
                  <a:gd name="T21" fmla="*/ 406400 h 512"/>
                  <a:gd name="T22" fmla="*/ 387350 w 246"/>
                  <a:gd name="T23" fmla="*/ 390525 h 512"/>
                  <a:gd name="T24" fmla="*/ 390525 w 246"/>
                  <a:gd name="T25" fmla="*/ 384175 h 512"/>
                  <a:gd name="T26" fmla="*/ 368300 w 246"/>
                  <a:gd name="T27" fmla="*/ 336550 h 512"/>
                  <a:gd name="T28" fmla="*/ 368300 w 246"/>
                  <a:gd name="T29" fmla="*/ 285750 h 512"/>
                  <a:gd name="T30" fmla="*/ 361950 w 246"/>
                  <a:gd name="T31" fmla="*/ 244475 h 512"/>
                  <a:gd name="T32" fmla="*/ 371475 w 246"/>
                  <a:gd name="T33" fmla="*/ 219075 h 512"/>
                  <a:gd name="T34" fmla="*/ 374650 w 246"/>
                  <a:gd name="T35" fmla="*/ 200025 h 512"/>
                  <a:gd name="T36" fmla="*/ 368300 w 246"/>
                  <a:gd name="T37" fmla="*/ 174625 h 512"/>
                  <a:gd name="T38" fmla="*/ 361950 w 246"/>
                  <a:gd name="T39" fmla="*/ 155575 h 512"/>
                  <a:gd name="T40" fmla="*/ 349250 w 246"/>
                  <a:gd name="T41" fmla="*/ 142875 h 512"/>
                  <a:gd name="T42" fmla="*/ 346075 w 246"/>
                  <a:gd name="T43" fmla="*/ 149225 h 512"/>
                  <a:gd name="T44" fmla="*/ 342900 w 246"/>
                  <a:gd name="T45" fmla="*/ 155575 h 512"/>
                  <a:gd name="T46" fmla="*/ 320675 w 246"/>
                  <a:gd name="T47" fmla="*/ 88900 h 512"/>
                  <a:gd name="T48" fmla="*/ 304800 w 246"/>
                  <a:gd name="T49" fmla="*/ 60325 h 512"/>
                  <a:gd name="T50" fmla="*/ 288925 w 246"/>
                  <a:gd name="T51" fmla="*/ 31750 h 512"/>
                  <a:gd name="T52" fmla="*/ 234950 w 246"/>
                  <a:gd name="T53" fmla="*/ 9525 h 512"/>
                  <a:gd name="T54" fmla="*/ 209550 w 246"/>
                  <a:gd name="T55" fmla="*/ 3175 h 512"/>
                  <a:gd name="T56" fmla="*/ 180975 w 246"/>
                  <a:gd name="T57" fmla="*/ 3175 h 512"/>
                  <a:gd name="T58" fmla="*/ 152400 w 246"/>
                  <a:gd name="T59" fmla="*/ 0 h 512"/>
                  <a:gd name="T60" fmla="*/ 127000 w 246"/>
                  <a:gd name="T61" fmla="*/ 6350 h 512"/>
                  <a:gd name="T62" fmla="*/ 69850 w 246"/>
                  <a:gd name="T63" fmla="*/ 25400 h 512"/>
                  <a:gd name="T64" fmla="*/ 44450 w 246"/>
                  <a:gd name="T65" fmla="*/ 53975 h 512"/>
                  <a:gd name="T66" fmla="*/ 31750 w 246"/>
                  <a:gd name="T67" fmla="*/ 66675 h 512"/>
                  <a:gd name="T68" fmla="*/ 22225 w 246"/>
                  <a:gd name="T69" fmla="*/ 82550 h 512"/>
                  <a:gd name="T70" fmla="*/ 9525 w 246"/>
                  <a:gd name="T71" fmla="*/ 114300 h 512"/>
                  <a:gd name="T72" fmla="*/ 0 w 246"/>
                  <a:gd name="T73" fmla="*/ 142875 h 512"/>
                  <a:gd name="T74" fmla="*/ 34925 w 246"/>
                  <a:gd name="T75" fmla="*/ 257175 h 512"/>
                  <a:gd name="T76" fmla="*/ 31750 w 246"/>
                  <a:gd name="T77" fmla="*/ 250825 h 512"/>
                  <a:gd name="T78" fmla="*/ 28575 w 246"/>
                  <a:gd name="T79" fmla="*/ 250825 h 512"/>
                  <a:gd name="T80" fmla="*/ 28575 w 246"/>
                  <a:gd name="T81" fmla="*/ 254000 h 512"/>
                  <a:gd name="T82" fmla="*/ 25400 w 246"/>
                  <a:gd name="T83" fmla="*/ 260350 h 512"/>
                  <a:gd name="T84" fmla="*/ 28575 w 246"/>
                  <a:gd name="T85" fmla="*/ 269875 h 512"/>
                  <a:gd name="T86" fmla="*/ 34925 w 246"/>
                  <a:gd name="T87" fmla="*/ 282575 h 512"/>
                  <a:gd name="T88" fmla="*/ 44450 w 246"/>
                  <a:gd name="T89" fmla="*/ 301625 h 512"/>
                  <a:gd name="T90" fmla="*/ 57150 w 246"/>
                  <a:gd name="T91" fmla="*/ 323850 h 512"/>
                  <a:gd name="T92" fmla="*/ 82550 w 246"/>
                  <a:gd name="T93" fmla="*/ 361950 h 512"/>
                  <a:gd name="T94" fmla="*/ 107950 w 246"/>
                  <a:gd name="T95" fmla="*/ 400050 h 512"/>
                  <a:gd name="T96" fmla="*/ 136525 w 246"/>
                  <a:gd name="T97" fmla="*/ 431800 h 512"/>
                  <a:gd name="T98" fmla="*/ 161925 w 246"/>
                  <a:gd name="T99" fmla="*/ 457200 h 512"/>
                  <a:gd name="T100" fmla="*/ 187325 w 246"/>
                  <a:gd name="T101" fmla="*/ 482600 h 512"/>
                  <a:gd name="T102" fmla="*/ 209550 w 246"/>
                  <a:gd name="T103" fmla="*/ 495300 h 512"/>
                  <a:gd name="T104" fmla="*/ 209550 w 246"/>
                  <a:gd name="T105" fmla="*/ 508000 h 5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46"/>
                  <a:gd name="T160" fmla="*/ 0 h 512"/>
                  <a:gd name="T161" fmla="*/ 246 w 246"/>
                  <a:gd name="T162" fmla="*/ 512 h 5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46" h="512">
                    <a:moveTo>
                      <a:pt x="132" y="320"/>
                    </a:moveTo>
                    <a:lnTo>
                      <a:pt x="148" y="320"/>
                    </a:lnTo>
                    <a:lnTo>
                      <a:pt x="192" y="512"/>
                    </a:lnTo>
                    <a:lnTo>
                      <a:pt x="184" y="306"/>
                    </a:lnTo>
                    <a:lnTo>
                      <a:pt x="198" y="298"/>
                    </a:lnTo>
                    <a:lnTo>
                      <a:pt x="208" y="294"/>
                    </a:lnTo>
                    <a:lnTo>
                      <a:pt x="218" y="288"/>
                    </a:lnTo>
                    <a:lnTo>
                      <a:pt x="226" y="282"/>
                    </a:lnTo>
                    <a:lnTo>
                      <a:pt x="234" y="274"/>
                    </a:lnTo>
                    <a:lnTo>
                      <a:pt x="238" y="264"/>
                    </a:lnTo>
                    <a:lnTo>
                      <a:pt x="242" y="256"/>
                    </a:lnTo>
                    <a:lnTo>
                      <a:pt x="244" y="246"/>
                    </a:lnTo>
                    <a:lnTo>
                      <a:pt x="246" y="242"/>
                    </a:lnTo>
                    <a:lnTo>
                      <a:pt x="232" y="212"/>
                    </a:lnTo>
                    <a:lnTo>
                      <a:pt x="232" y="180"/>
                    </a:lnTo>
                    <a:lnTo>
                      <a:pt x="228" y="154"/>
                    </a:lnTo>
                    <a:lnTo>
                      <a:pt x="234" y="138"/>
                    </a:lnTo>
                    <a:lnTo>
                      <a:pt x="236" y="126"/>
                    </a:lnTo>
                    <a:lnTo>
                      <a:pt x="232" y="110"/>
                    </a:lnTo>
                    <a:lnTo>
                      <a:pt x="228" y="98"/>
                    </a:lnTo>
                    <a:lnTo>
                      <a:pt x="220" y="90"/>
                    </a:lnTo>
                    <a:lnTo>
                      <a:pt x="218" y="94"/>
                    </a:lnTo>
                    <a:lnTo>
                      <a:pt x="216" y="98"/>
                    </a:lnTo>
                    <a:lnTo>
                      <a:pt x="202" y="56"/>
                    </a:lnTo>
                    <a:lnTo>
                      <a:pt x="192" y="38"/>
                    </a:lnTo>
                    <a:lnTo>
                      <a:pt x="182" y="20"/>
                    </a:lnTo>
                    <a:lnTo>
                      <a:pt x="148" y="6"/>
                    </a:lnTo>
                    <a:lnTo>
                      <a:pt x="132" y="2"/>
                    </a:lnTo>
                    <a:lnTo>
                      <a:pt x="114" y="2"/>
                    </a:lnTo>
                    <a:lnTo>
                      <a:pt x="96" y="0"/>
                    </a:lnTo>
                    <a:lnTo>
                      <a:pt x="80" y="4"/>
                    </a:lnTo>
                    <a:lnTo>
                      <a:pt x="44" y="16"/>
                    </a:lnTo>
                    <a:lnTo>
                      <a:pt x="28" y="34"/>
                    </a:lnTo>
                    <a:lnTo>
                      <a:pt x="20" y="42"/>
                    </a:lnTo>
                    <a:lnTo>
                      <a:pt x="14" y="52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22" y="162"/>
                    </a:lnTo>
                    <a:lnTo>
                      <a:pt x="20" y="158"/>
                    </a:lnTo>
                    <a:lnTo>
                      <a:pt x="18" y="158"/>
                    </a:lnTo>
                    <a:lnTo>
                      <a:pt x="18" y="160"/>
                    </a:lnTo>
                    <a:lnTo>
                      <a:pt x="16" y="164"/>
                    </a:lnTo>
                    <a:lnTo>
                      <a:pt x="18" y="170"/>
                    </a:lnTo>
                    <a:lnTo>
                      <a:pt x="22" y="178"/>
                    </a:lnTo>
                    <a:lnTo>
                      <a:pt x="28" y="190"/>
                    </a:lnTo>
                    <a:lnTo>
                      <a:pt x="36" y="204"/>
                    </a:lnTo>
                    <a:lnTo>
                      <a:pt x="52" y="228"/>
                    </a:lnTo>
                    <a:lnTo>
                      <a:pt x="68" y="252"/>
                    </a:lnTo>
                    <a:lnTo>
                      <a:pt x="86" y="272"/>
                    </a:lnTo>
                    <a:lnTo>
                      <a:pt x="102" y="288"/>
                    </a:lnTo>
                    <a:lnTo>
                      <a:pt x="118" y="304"/>
                    </a:lnTo>
                    <a:lnTo>
                      <a:pt x="132" y="312"/>
                    </a:lnTo>
                    <a:lnTo>
                      <a:pt x="132" y="32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da-DK" sz="740" kern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65">
                <a:extLst>
                  <a:ext uri="{FF2B5EF4-FFF2-40B4-BE49-F238E27FC236}">
                    <a16:creationId xmlns:a16="http://schemas.microsoft.com/office/drawing/2014/main" id="{705C0089-0C13-4015-A512-36FCE25B4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7127" y="2146869"/>
                <a:ext cx="307534" cy="1035735"/>
              </a:xfrm>
              <a:custGeom>
                <a:avLst/>
                <a:gdLst>
                  <a:gd name="T0" fmla="*/ 3175 w 198"/>
                  <a:gd name="T1" fmla="*/ 107950 h 642"/>
                  <a:gd name="T2" fmla="*/ 0 w 198"/>
                  <a:gd name="T3" fmla="*/ 133350 h 642"/>
                  <a:gd name="T4" fmla="*/ 12700 w 198"/>
                  <a:gd name="T5" fmla="*/ 161925 h 642"/>
                  <a:gd name="T6" fmla="*/ 50800 w 198"/>
                  <a:gd name="T7" fmla="*/ 200025 h 642"/>
                  <a:gd name="T8" fmla="*/ 117475 w 198"/>
                  <a:gd name="T9" fmla="*/ 260350 h 642"/>
                  <a:gd name="T10" fmla="*/ 165100 w 198"/>
                  <a:gd name="T11" fmla="*/ 304800 h 642"/>
                  <a:gd name="T12" fmla="*/ 190500 w 198"/>
                  <a:gd name="T13" fmla="*/ 333375 h 642"/>
                  <a:gd name="T14" fmla="*/ 180975 w 198"/>
                  <a:gd name="T15" fmla="*/ 349250 h 642"/>
                  <a:gd name="T16" fmla="*/ 168275 w 198"/>
                  <a:gd name="T17" fmla="*/ 365125 h 642"/>
                  <a:gd name="T18" fmla="*/ 142875 w 198"/>
                  <a:gd name="T19" fmla="*/ 371475 h 642"/>
                  <a:gd name="T20" fmla="*/ 107950 w 198"/>
                  <a:gd name="T21" fmla="*/ 384175 h 642"/>
                  <a:gd name="T22" fmla="*/ 133350 w 198"/>
                  <a:gd name="T23" fmla="*/ 409575 h 642"/>
                  <a:gd name="T24" fmla="*/ 165100 w 198"/>
                  <a:gd name="T25" fmla="*/ 438150 h 642"/>
                  <a:gd name="T26" fmla="*/ 177800 w 198"/>
                  <a:gd name="T27" fmla="*/ 450850 h 642"/>
                  <a:gd name="T28" fmla="*/ 193675 w 198"/>
                  <a:gd name="T29" fmla="*/ 463550 h 642"/>
                  <a:gd name="T30" fmla="*/ 196850 w 198"/>
                  <a:gd name="T31" fmla="*/ 476250 h 642"/>
                  <a:gd name="T32" fmla="*/ 196850 w 198"/>
                  <a:gd name="T33" fmla="*/ 492125 h 642"/>
                  <a:gd name="T34" fmla="*/ 193675 w 198"/>
                  <a:gd name="T35" fmla="*/ 536575 h 642"/>
                  <a:gd name="T36" fmla="*/ 187325 w 198"/>
                  <a:gd name="T37" fmla="*/ 609600 h 642"/>
                  <a:gd name="T38" fmla="*/ 177800 w 198"/>
                  <a:gd name="T39" fmla="*/ 708025 h 642"/>
                  <a:gd name="T40" fmla="*/ 155575 w 198"/>
                  <a:gd name="T41" fmla="*/ 844550 h 642"/>
                  <a:gd name="T42" fmla="*/ 196850 w 198"/>
                  <a:gd name="T43" fmla="*/ 965200 h 642"/>
                  <a:gd name="T44" fmla="*/ 222250 w 198"/>
                  <a:gd name="T45" fmla="*/ 1006475 h 642"/>
                  <a:gd name="T46" fmla="*/ 215900 w 198"/>
                  <a:gd name="T47" fmla="*/ 977900 h 642"/>
                  <a:gd name="T48" fmla="*/ 209550 w 198"/>
                  <a:gd name="T49" fmla="*/ 917575 h 642"/>
                  <a:gd name="T50" fmla="*/ 206375 w 198"/>
                  <a:gd name="T51" fmla="*/ 809625 h 642"/>
                  <a:gd name="T52" fmla="*/ 206375 w 198"/>
                  <a:gd name="T53" fmla="*/ 746125 h 642"/>
                  <a:gd name="T54" fmla="*/ 206375 w 198"/>
                  <a:gd name="T55" fmla="*/ 708025 h 642"/>
                  <a:gd name="T56" fmla="*/ 206375 w 198"/>
                  <a:gd name="T57" fmla="*/ 587375 h 642"/>
                  <a:gd name="T58" fmla="*/ 215900 w 198"/>
                  <a:gd name="T59" fmla="*/ 419100 h 642"/>
                  <a:gd name="T60" fmla="*/ 228600 w 198"/>
                  <a:gd name="T61" fmla="*/ 307975 h 642"/>
                  <a:gd name="T62" fmla="*/ 238125 w 198"/>
                  <a:gd name="T63" fmla="*/ 206375 h 642"/>
                  <a:gd name="T64" fmla="*/ 247650 w 198"/>
                  <a:gd name="T65" fmla="*/ 149225 h 642"/>
                  <a:gd name="T66" fmla="*/ 257175 w 198"/>
                  <a:gd name="T67" fmla="*/ 92075 h 642"/>
                  <a:gd name="T68" fmla="*/ 292100 w 198"/>
                  <a:gd name="T69" fmla="*/ 15875 h 642"/>
                  <a:gd name="T70" fmla="*/ 25400 w 198"/>
                  <a:gd name="T71" fmla="*/ 88900 h 642"/>
                  <a:gd name="T72" fmla="*/ 12700 w 198"/>
                  <a:gd name="T73" fmla="*/ 92075 h 642"/>
                  <a:gd name="T74" fmla="*/ 3175 w 198"/>
                  <a:gd name="T75" fmla="*/ 104775 h 64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98"/>
                  <a:gd name="T115" fmla="*/ 0 h 642"/>
                  <a:gd name="T116" fmla="*/ 198 w 198"/>
                  <a:gd name="T117" fmla="*/ 642 h 64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98" h="642">
                    <a:moveTo>
                      <a:pt x="2" y="66"/>
                    </a:moveTo>
                    <a:lnTo>
                      <a:pt x="2" y="68"/>
                    </a:lnTo>
                    <a:lnTo>
                      <a:pt x="2" y="74"/>
                    </a:lnTo>
                    <a:lnTo>
                      <a:pt x="0" y="84"/>
                    </a:lnTo>
                    <a:lnTo>
                      <a:pt x="0" y="92"/>
                    </a:lnTo>
                    <a:lnTo>
                      <a:pt x="8" y="102"/>
                    </a:lnTo>
                    <a:lnTo>
                      <a:pt x="18" y="112"/>
                    </a:lnTo>
                    <a:lnTo>
                      <a:pt x="32" y="126"/>
                    </a:lnTo>
                    <a:lnTo>
                      <a:pt x="48" y="142"/>
                    </a:lnTo>
                    <a:lnTo>
                      <a:pt x="74" y="164"/>
                    </a:lnTo>
                    <a:lnTo>
                      <a:pt x="96" y="184"/>
                    </a:lnTo>
                    <a:lnTo>
                      <a:pt x="104" y="192"/>
                    </a:lnTo>
                    <a:lnTo>
                      <a:pt x="112" y="202"/>
                    </a:lnTo>
                    <a:lnTo>
                      <a:pt x="120" y="210"/>
                    </a:lnTo>
                    <a:lnTo>
                      <a:pt x="124" y="220"/>
                    </a:lnTo>
                    <a:lnTo>
                      <a:pt x="114" y="220"/>
                    </a:lnTo>
                    <a:lnTo>
                      <a:pt x="100" y="226"/>
                    </a:lnTo>
                    <a:lnTo>
                      <a:pt x="106" y="230"/>
                    </a:lnTo>
                    <a:lnTo>
                      <a:pt x="98" y="230"/>
                    </a:lnTo>
                    <a:lnTo>
                      <a:pt x="90" y="234"/>
                    </a:lnTo>
                    <a:lnTo>
                      <a:pt x="80" y="236"/>
                    </a:lnTo>
                    <a:lnTo>
                      <a:pt x="68" y="242"/>
                    </a:lnTo>
                    <a:lnTo>
                      <a:pt x="68" y="248"/>
                    </a:lnTo>
                    <a:lnTo>
                      <a:pt x="84" y="258"/>
                    </a:lnTo>
                    <a:lnTo>
                      <a:pt x="96" y="270"/>
                    </a:lnTo>
                    <a:lnTo>
                      <a:pt x="104" y="276"/>
                    </a:lnTo>
                    <a:lnTo>
                      <a:pt x="108" y="280"/>
                    </a:lnTo>
                    <a:lnTo>
                      <a:pt x="112" y="284"/>
                    </a:lnTo>
                    <a:lnTo>
                      <a:pt x="118" y="288"/>
                    </a:lnTo>
                    <a:lnTo>
                      <a:pt x="122" y="292"/>
                    </a:lnTo>
                    <a:lnTo>
                      <a:pt x="124" y="296"/>
                    </a:lnTo>
                    <a:lnTo>
                      <a:pt x="124" y="300"/>
                    </a:lnTo>
                    <a:lnTo>
                      <a:pt x="124" y="302"/>
                    </a:lnTo>
                    <a:lnTo>
                      <a:pt x="124" y="310"/>
                    </a:lnTo>
                    <a:lnTo>
                      <a:pt x="124" y="320"/>
                    </a:lnTo>
                    <a:lnTo>
                      <a:pt x="122" y="338"/>
                    </a:lnTo>
                    <a:lnTo>
                      <a:pt x="120" y="358"/>
                    </a:lnTo>
                    <a:lnTo>
                      <a:pt x="118" y="384"/>
                    </a:lnTo>
                    <a:lnTo>
                      <a:pt x="116" y="412"/>
                    </a:lnTo>
                    <a:lnTo>
                      <a:pt x="112" y="446"/>
                    </a:lnTo>
                    <a:lnTo>
                      <a:pt x="106" y="486"/>
                    </a:lnTo>
                    <a:lnTo>
                      <a:pt x="98" y="532"/>
                    </a:lnTo>
                    <a:lnTo>
                      <a:pt x="96" y="544"/>
                    </a:lnTo>
                    <a:lnTo>
                      <a:pt x="124" y="608"/>
                    </a:lnTo>
                    <a:lnTo>
                      <a:pt x="142" y="642"/>
                    </a:lnTo>
                    <a:lnTo>
                      <a:pt x="140" y="634"/>
                    </a:lnTo>
                    <a:lnTo>
                      <a:pt x="138" y="626"/>
                    </a:lnTo>
                    <a:lnTo>
                      <a:pt x="136" y="616"/>
                    </a:lnTo>
                    <a:lnTo>
                      <a:pt x="134" y="606"/>
                    </a:lnTo>
                    <a:lnTo>
                      <a:pt x="132" y="578"/>
                    </a:lnTo>
                    <a:lnTo>
                      <a:pt x="130" y="548"/>
                    </a:lnTo>
                    <a:lnTo>
                      <a:pt x="130" y="510"/>
                    </a:lnTo>
                    <a:lnTo>
                      <a:pt x="130" y="490"/>
                    </a:lnTo>
                    <a:lnTo>
                      <a:pt x="130" y="470"/>
                    </a:lnTo>
                    <a:lnTo>
                      <a:pt x="130" y="456"/>
                    </a:lnTo>
                    <a:lnTo>
                      <a:pt x="130" y="446"/>
                    </a:lnTo>
                    <a:lnTo>
                      <a:pt x="130" y="422"/>
                    </a:lnTo>
                    <a:lnTo>
                      <a:pt x="130" y="370"/>
                    </a:lnTo>
                    <a:lnTo>
                      <a:pt x="134" y="314"/>
                    </a:lnTo>
                    <a:lnTo>
                      <a:pt x="136" y="264"/>
                    </a:lnTo>
                    <a:lnTo>
                      <a:pt x="142" y="216"/>
                    </a:lnTo>
                    <a:lnTo>
                      <a:pt x="144" y="194"/>
                    </a:lnTo>
                    <a:lnTo>
                      <a:pt x="144" y="172"/>
                    </a:lnTo>
                    <a:lnTo>
                      <a:pt x="150" y="130"/>
                    </a:lnTo>
                    <a:lnTo>
                      <a:pt x="154" y="110"/>
                    </a:lnTo>
                    <a:lnTo>
                      <a:pt x="156" y="94"/>
                    </a:lnTo>
                    <a:lnTo>
                      <a:pt x="160" y="74"/>
                    </a:lnTo>
                    <a:lnTo>
                      <a:pt x="162" y="58"/>
                    </a:lnTo>
                    <a:lnTo>
                      <a:pt x="168" y="28"/>
                    </a:lnTo>
                    <a:lnTo>
                      <a:pt x="184" y="10"/>
                    </a:lnTo>
                    <a:lnTo>
                      <a:pt x="198" y="0"/>
                    </a:lnTo>
                    <a:lnTo>
                      <a:pt x="16" y="56"/>
                    </a:lnTo>
                    <a:lnTo>
                      <a:pt x="12" y="56"/>
                    </a:lnTo>
                    <a:lnTo>
                      <a:pt x="8" y="58"/>
                    </a:lnTo>
                    <a:lnTo>
                      <a:pt x="6" y="60"/>
                    </a:lnTo>
                    <a:lnTo>
                      <a:pt x="2" y="6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da-DK" sz="740" kern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5" name="Freeform 66">
                <a:extLst>
                  <a:ext uri="{FF2B5EF4-FFF2-40B4-BE49-F238E27FC236}">
                    <a16:creationId xmlns:a16="http://schemas.microsoft.com/office/drawing/2014/main" id="{B12A480B-91BA-42C3-8E13-5BA1C3339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642" y="2237663"/>
                <a:ext cx="508896" cy="1113080"/>
              </a:xfrm>
              <a:custGeom>
                <a:avLst/>
                <a:gdLst>
                  <a:gd name="T0" fmla="*/ 44450 w 322"/>
                  <a:gd name="T1" fmla="*/ 346075 h 692"/>
                  <a:gd name="T2" fmla="*/ 0 w 322"/>
                  <a:gd name="T3" fmla="*/ 762000 h 692"/>
                  <a:gd name="T4" fmla="*/ 9525 w 322"/>
                  <a:gd name="T5" fmla="*/ 1022350 h 692"/>
                  <a:gd name="T6" fmla="*/ 82550 w 322"/>
                  <a:gd name="T7" fmla="*/ 1054100 h 692"/>
                  <a:gd name="T8" fmla="*/ 120650 w 322"/>
                  <a:gd name="T9" fmla="*/ 1066800 h 692"/>
                  <a:gd name="T10" fmla="*/ 200025 w 322"/>
                  <a:gd name="T11" fmla="*/ 1085850 h 692"/>
                  <a:gd name="T12" fmla="*/ 228600 w 322"/>
                  <a:gd name="T13" fmla="*/ 1089025 h 692"/>
                  <a:gd name="T14" fmla="*/ 241300 w 322"/>
                  <a:gd name="T15" fmla="*/ 1082675 h 692"/>
                  <a:gd name="T16" fmla="*/ 244475 w 322"/>
                  <a:gd name="T17" fmla="*/ 1012825 h 692"/>
                  <a:gd name="T18" fmla="*/ 247650 w 322"/>
                  <a:gd name="T19" fmla="*/ 955675 h 692"/>
                  <a:gd name="T20" fmla="*/ 250825 w 322"/>
                  <a:gd name="T21" fmla="*/ 911225 h 692"/>
                  <a:gd name="T22" fmla="*/ 250825 w 322"/>
                  <a:gd name="T23" fmla="*/ 876300 h 692"/>
                  <a:gd name="T24" fmla="*/ 257175 w 322"/>
                  <a:gd name="T25" fmla="*/ 876300 h 692"/>
                  <a:gd name="T26" fmla="*/ 260350 w 322"/>
                  <a:gd name="T27" fmla="*/ 904875 h 692"/>
                  <a:gd name="T28" fmla="*/ 266700 w 322"/>
                  <a:gd name="T29" fmla="*/ 949325 h 692"/>
                  <a:gd name="T30" fmla="*/ 288925 w 322"/>
                  <a:gd name="T31" fmla="*/ 1038225 h 692"/>
                  <a:gd name="T32" fmla="*/ 298450 w 322"/>
                  <a:gd name="T33" fmla="*/ 1098550 h 692"/>
                  <a:gd name="T34" fmla="*/ 384175 w 322"/>
                  <a:gd name="T35" fmla="*/ 1098550 h 692"/>
                  <a:gd name="T36" fmla="*/ 444500 w 322"/>
                  <a:gd name="T37" fmla="*/ 1066800 h 692"/>
                  <a:gd name="T38" fmla="*/ 454025 w 322"/>
                  <a:gd name="T39" fmla="*/ 1025525 h 692"/>
                  <a:gd name="T40" fmla="*/ 454025 w 322"/>
                  <a:gd name="T41" fmla="*/ 1006475 h 692"/>
                  <a:gd name="T42" fmla="*/ 450850 w 322"/>
                  <a:gd name="T43" fmla="*/ 977900 h 692"/>
                  <a:gd name="T44" fmla="*/ 450850 w 322"/>
                  <a:gd name="T45" fmla="*/ 977900 h 692"/>
                  <a:gd name="T46" fmla="*/ 479425 w 322"/>
                  <a:gd name="T47" fmla="*/ 996950 h 692"/>
                  <a:gd name="T48" fmla="*/ 508000 w 322"/>
                  <a:gd name="T49" fmla="*/ 1012825 h 692"/>
                  <a:gd name="T50" fmla="*/ 495300 w 322"/>
                  <a:gd name="T51" fmla="*/ 993775 h 692"/>
                  <a:gd name="T52" fmla="*/ 485775 w 322"/>
                  <a:gd name="T53" fmla="*/ 968375 h 692"/>
                  <a:gd name="T54" fmla="*/ 473075 w 322"/>
                  <a:gd name="T55" fmla="*/ 933450 h 692"/>
                  <a:gd name="T56" fmla="*/ 457200 w 322"/>
                  <a:gd name="T57" fmla="*/ 889000 h 692"/>
                  <a:gd name="T58" fmla="*/ 444500 w 322"/>
                  <a:gd name="T59" fmla="*/ 857250 h 692"/>
                  <a:gd name="T60" fmla="*/ 431800 w 322"/>
                  <a:gd name="T61" fmla="*/ 790575 h 692"/>
                  <a:gd name="T62" fmla="*/ 431800 w 322"/>
                  <a:gd name="T63" fmla="*/ 781050 h 692"/>
                  <a:gd name="T64" fmla="*/ 425450 w 322"/>
                  <a:gd name="T65" fmla="*/ 768350 h 692"/>
                  <a:gd name="T66" fmla="*/ 412750 w 322"/>
                  <a:gd name="T67" fmla="*/ 698500 h 692"/>
                  <a:gd name="T68" fmla="*/ 396875 w 322"/>
                  <a:gd name="T69" fmla="*/ 625475 h 692"/>
                  <a:gd name="T70" fmla="*/ 384175 w 322"/>
                  <a:gd name="T71" fmla="*/ 520700 h 692"/>
                  <a:gd name="T72" fmla="*/ 381000 w 322"/>
                  <a:gd name="T73" fmla="*/ 460375 h 692"/>
                  <a:gd name="T74" fmla="*/ 374650 w 322"/>
                  <a:gd name="T75" fmla="*/ 400050 h 692"/>
                  <a:gd name="T76" fmla="*/ 374650 w 322"/>
                  <a:gd name="T77" fmla="*/ 390525 h 692"/>
                  <a:gd name="T78" fmla="*/ 355600 w 322"/>
                  <a:gd name="T79" fmla="*/ 282575 h 692"/>
                  <a:gd name="T80" fmla="*/ 346075 w 322"/>
                  <a:gd name="T81" fmla="*/ 193675 h 692"/>
                  <a:gd name="T82" fmla="*/ 339725 w 322"/>
                  <a:gd name="T83" fmla="*/ 136525 h 692"/>
                  <a:gd name="T84" fmla="*/ 336550 w 322"/>
                  <a:gd name="T85" fmla="*/ 111125 h 692"/>
                  <a:gd name="T86" fmla="*/ 336550 w 322"/>
                  <a:gd name="T87" fmla="*/ 57150 h 692"/>
                  <a:gd name="T88" fmla="*/ 339725 w 322"/>
                  <a:gd name="T89" fmla="*/ 28575 h 692"/>
                  <a:gd name="T90" fmla="*/ 339725 w 322"/>
                  <a:gd name="T91" fmla="*/ 15875 h 692"/>
                  <a:gd name="T92" fmla="*/ 349250 w 322"/>
                  <a:gd name="T93" fmla="*/ 3175 h 692"/>
                  <a:gd name="T94" fmla="*/ 311150 w 322"/>
                  <a:gd name="T95" fmla="*/ 9525 h 692"/>
                  <a:gd name="T96" fmla="*/ 301625 w 322"/>
                  <a:gd name="T97" fmla="*/ 22225 h 692"/>
                  <a:gd name="T98" fmla="*/ 288925 w 322"/>
                  <a:gd name="T99" fmla="*/ 50800 h 692"/>
                  <a:gd name="T100" fmla="*/ 263525 w 322"/>
                  <a:gd name="T101" fmla="*/ 73025 h 692"/>
                  <a:gd name="T102" fmla="*/ 231775 w 322"/>
                  <a:gd name="T103" fmla="*/ 88900 h 692"/>
                  <a:gd name="T104" fmla="*/ 222250 w 322"/>
                  <a:gd name="T105" fmla="*/ 428625 h 692"/>
                  <a:gd name="T106" fmla="*/ 127000 w 322"/>
                  <a:gd name="T107" fmla="*/ 123825 h 692"/>
                  <a:gd name="T108" fmla="*/ 104775 w 322"/>
                  <a:gd name="T109" fmla="*/ 98425 h 692"/>
                  <a:gd name="T110" fmla="*/ 88900 w 322"/>
                  <a:gd name="T111" fmla="*/ 127000 h 692"/>
                  <a:gd name="T112" fmla="*/ 101600 w 322"/>
                  <a:gd name="T113" fmla="*/ 155575 h 692"/>
                  <a:gd name="T114" fmla="*/ 114300 w 322"/>
                  <a:gd name="T115" fmla="*/ 206375 h 69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322"/>
                  <a:gd name="T175" fmla="*/ 0 h 692"/>
                  <a:gd name="T176" fmla="*/ 322 w 322"/>
                  <a:gd name="T177" fmla="*/ 692 h 69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322" h="692">
                    <a:moveTo>
                      <a:pt x="72" y="130"/>
                    </a:moveTo>
                    <a:lnTo>
                      <a:pt x="28" y="218"/>
                    </a:lnTo>
                    <a:lnTo>
                      <a:pt x="42" y="374"/>
                    </a:lnTo>
                    <a:lnTo>
                      <a:pt x="0" y="480"/>
                    </a:lnTo>
                    <a:lnTo>
                      <a:pt x="4" y="642"/>
                    </a:lnTo>
                    <a:lnTo>
                      <a:pt x="6" y="644"/>
                    </a:lnTo>
                    <a:lnTo>
                      <a:pt x="36" y="658"/>
                    </a:lnTo>
                    <a:lnTo>
                      <a:pt x="52" y="664"/>
                    </a:lnTo>
                    <a:lnTo>
                      <a:pt x="66" y="668"/>
                    </a:lnTo>
                    <a:lnTo>
                      <a:pt x="76" y="672"/>
                    </a:lnTo>
                    <a:lnTo>
                      <a:pt x="100" y="678"/>
                    </a:lnTo>
                    <a:lnTo>
                      <a:pt x="126" y="684"/>
                    </a:lnTo>
                    <a:lnTo>
                      <a:pt x="138" y="686"/>
                    </a:lnTo>
                    <a:lnTo>
                      <a:pt x="144" y="686"/>
                    </a:lnTo>
                    <a:lnTo>
                      <a:pt x="150" y="688"/>
                    </a:lnTo>
                    <a:lnTo>
                      <a:pt x="152" y="682"/>
                    </a:lnTo>
                    <a:lnTo>
                      <a:pt x="154" y="658"/>
                    </a:lnTo>
                    <a:lnTo>
                      <a:pt x="154" y="638"/>
                    </a:lnTo>
                    <a:lnTo>
                      <a:pt x="156" y="618"/>
                    </a:lnTo>
                    <a:lnTo>
                      <a:pt x="156" y="602"/>
                    </a:lnTo>
                    <a:lnTo>
                      <a:pt x="158" y="586"/>
                    </a:lnTo>
                    <a:lnTo>
                      <a:pt x="158" y="574"/>
                    </a:lnTo>
                    <a:lnTo>
                      <a:pt x="158" y="562"/>
                    </a:lnTo>
                    <a:lnTo>
                      <a:pt x="158" y="552"/>
                    </a:lnTo>
                    <a:lnTo>
                      <a:pt x="162" y="552"/>
                    </a:lnTo>
                    <a:lnTo>
                      <a:pt x="164" y="570"/>
                    </a:lnTo>
                    <a:lnTo>
                      <a:pt x="166" y="584"/>
                    </a:lnTo>
                    <a:lnTo>
                      <a:pt x="168" y="598"/>
                    </a:lnTo>
                    <a:lnTo>
                      <a:pt x="170" y="610"/>
                    </a:lnTo>
                    <a:lnTo>
                      <a:pt x="182" y="654"/>
                    </a:lnTo>
                    <a:lnTo>
                      <a:pt x="186" y="672"/>
                    </a:lnTo>
                    <a:lnTo>
                      <a:pt x="188" y="692"/>
                    </a:lnTo>
                    <a:lnTo>
                      <a:pt x="208" y="692"/>
                    </a:lnTo>
                    <a:lnTo>
                      <a:pt x="242" y="692"/>
                    </a:lnTo>
                    <a:lnTo>
                      <a:pt x="274" y="692"/>
                    </a:lnTo>
                    <a:lnTo>
                      <a:pt x="280" y="672"/>
                    </a:lnTo>
                    <a:lnTo>
                      <a:pt x="282" y="658"/>
                    </a:lnTo>
                    <a:lnTo>
                      <a:pt x="286" y="646"/>
                    </a:lnTo>
                    <a:lnTo>
                      <a:pt x="286" y="638"/>
                    </a:lnTo>
                    <a:lnTo>
                      <a:pt x="286" y="634"/>
                    </a:lnTo>
                    <a:lnTo>
                      <a:pt x="284" y="618"/>
                    </a:lnTo>
                    <a:lnTo>
                      <a:pt x="284" y="616"/>
                    </a:lnTo>
                    <a:lnTo>
                      <a:pt x="282" y="614"/>
                    </a:lnTo>
                    <a:lnTo>
                      <a:pt x="284" y="616"/>
                    </a:lnTo>
                    <a:lnTo>
                      <a:pt x="302" y="628"/>
                    </a:lnTo>
                    <a:lnTo>
                      <a:pt x="322" y="642"/>
                    </a:lnTo>
                    <a:lnTo>
                      <a:pt x="320" y="638"/>
                    </a:lnTo>
                    <a:lnTo>
                      <a:pt x="316" y="632"/>
                    </a:lnTo>
                    <a:lnTo>
                      <a:pt x="312" y="626"/>
                    </a:lnTo>
                    <a:lnTo>
                      <a:pt x="308" y="618"/>
                    </a:lnTo>
                    <a:lnTo>
                      <a:pt x="306" y="610"/>
                    </a:lnTo>
                    <a:lnTo>
                      <a:pt x="302" y="600"/>
                    </a:lnTo>
                    <a:lnTo>
                      <a:pt x="298" y="588"/>
                    </a:lnTo>
                    <a:lnTo>
                      <a:pt x="292" y="576"/>
                    </a:lnTo>
                    <a:lnTo>
                      <a:pt x="288" y="560"/>
                    </a:lnTo>
                    <a:lnTo>
                      <a:pt x="282" y="544"/>
                    </a:lnTo>
                    <a:lnTo>
                      <a:pt x="280" y="540"/>
                    </a:lnTo>
                    <a:lnTo>
                      <a:pt x="274" y="512"/>
                    </a:lnTo>
                    <a:lnTo>
                      <a:pt x="272" y="498"/>
                    </a:lnTo>
                    <a:lnTo>
                      <a:pt x="272" y="494"/>
                    </a:lnTo>
                    <a:lnTo>
                      <a:pt x="272" y="492"/>
                    </a:lnTo>
                    <a:lnTo>
                      <a:pt x="270" y="490"/>
                    </a:lnTo>
                    <a:lnTo>
                      <a:pt x="268" y="484"/>
                    </a:lnTo>
                    <a:lnTo>
                      <a:pt x="262" y="456"/>
                    </a:lnTo>
                    <a:lnTo>
                      <a:pt x="260" y="440"/>
                    </a:lnTo>
                    <a:lnTo>
                      <a:pt x="256" y="426"/>
                    </a:lnTo>
                    <a:lnTo>
                      <a:pt x="250" y="394"/>
                    </a:lnTo>
                    <a:lnTo>
                      <a:pt x="246" y="362"/>
                    </a:lnTo>
                    <a:lnTo>
                      <a:pt x="242" y="328"/>
                    </a:lnTo>
                    <a:lnTo>
                      <a:pt x="242" y="308"/>
                    </a:lnTo>
                    <a:lnTo>
                      <a:pt x="240" y="290"/>
                    </a:lnTo>
                    <a:lnTo>
                      <a:pt x="236" y="254"/>
                    </a:lnTo>
                    <a:lnTo>
                      <a:pt x="236" y="252"/>
                    </a:lnTo>
                    <a:lnTo>
                      <a:pt x="236" y="246"/>
                    </a:lnTo>
                    <a:lnTo>
                      <a:pt x="230" y="210"/>
                    </a:lnTo>
                    <a:lnTo>
                      <a:pt x="224" y="178"/>
                    </a:lnTo>
                    <a:lnTo>
                      <a:pt x="222" y="148"/>
                    </a:lnTo>
                    <a:lnTo>
                      <a:pt x="218" y="122"/>
                    </a:lnTo>
                    <a:lnTo>
                      <a:pt x="216" y="98"/>
                    </a:lnTo>
                    <a:lnTo>
                      <a:pt x="214" y="86"/>
                    </a:lnTo>
                    <a:lnTo>
                      <a:pt x="212" y="76"/>
                    </a:lnTo>
                    <a:lnTo>
                      <a:pt x="212" y="70"/>
                    </a:lnTo>
                    <a:lnTo>
                      <a:pt x="212" y="52"/>
                    </a:lnTo>
                    <a:lnTo>
                      <a:pt x="212" y="36"/>
                    </a:lnTo>
                    <a:lnTo>
                      <a:pt x="212" y="28"/>
                    </a:lnTo>
                    <a:lnTo>
                      <a:pt x="214" y="18"/>
                    </a:lnTo>
                    <a:lnTo>
                      <a:pt x="214" y="12"/>
                    </a:lnTo>
                    <a:lnTo>
                      <a:pt x="214" y="10"/>
                    </a:lnTo>
                    <a:lnTo>
                      <a:pt x="218" y="4"/>
                    </a:lnTo>
                    <a:lnTo>
                      <a:pt x="220" y="2"/>
                    </a:lnTo>
                    <a:lnTo>
                      <a:pt x="218" y="0"/>
                    </a:lnTo>
                    <a:lnTo>
                      <a:pt x="196" y="6"/>
                    </a:lnTo>
                    <a:lnTo>
                      <a:pt x="192" y="4"/>
                    </a:lnTo>
                    <a:lnTo>
                      <a:pt x="190" y="14"/>
                    </a:lnTo>
                    <a:lnTo>
                      <a:pt x="186" y="22"/>
                    </a:lnTo>
                    <a:lnTo>
                      <a:pt x="182" y="32"/>
                    </a:lnTo>
                    <a:lnTo>
                      <a:pt x="174" y="40"/>
                    </a:lnTo>
                    <a:lnTo>
                      <a:pt x="166" y="46"/>
                    </a:lnTo>
                    <a:lnTo>
                      <a:pt x="156" y="52"/>
                    </a:lnTo>
                    <a:lnTo>
                      <a:pt x="146" y="56"/>
                    </a:lnTo>
                    <a:lnTo>
                      <a:pt x="132" y="64"/>
                    </a:lnTo>
                    <a:lnTo>
                      <a:pt x="140" y="270"/>
                    </a:lnTo>
                    <a:lnTo>
                      <a:pt x="96" y="78"/>
                    </a:lnTo>
                    <a:lnTo>
                      <a:pt x="80" y="78"/>
                    </a:lnTo>
                    <a:lnTo>
                      <a:pt x="80" y="70"/>
                    </a:lnTo>
                    <a:lnTo>
                      <a:pt x="66" y="62"/>
                    </a:lnTo>
                    <a:lnTo>
                      <a:pt x="52" y="78"/>
                    </a:lnTo>
                    <a:lnTo>
                      <a:pt x="56" y="80"/>
                    </a:lnTo>
                    <a:lnTo>
                      <a:pt x="56" y="86"/>
                    </a:lnTo>
                    <a:lnTo>
                      <a:pt x="64" y="98"/>
                    </a:lnTo>
                    <a:lnTo>
                      <a:pt x="74" y="118"/>
                    </a:lnTo>
                    <a:lnTo>
                      <a:pt x="72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da-DK" sz="740" kern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Freeform 67">
                <a:extLst>
                  <a:ext uri="{FF2B5EF4-FFF2-40B4-BE49-F238E27FC236}">
                    <a16:creationId xmlns:a16="http://schemas.microsoft.com/office/drawing/2014/main" id="{E2CD5AB5-A11C-432E-92CD-64B4C0E7F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7127" y="2348635"/>
                <a:ext cx="168411" cy="622113"/>
              </a:xfrm>
              <a:custGeom>
                <a:avLst/>
                <a:gdLst>
                  <a:gd name="T0" fmla="*/ 38100 w 106"/>
                  <a:gd name="T1" fmla="*/ 282575 h 382"/>
                  <a:gd name="T2" fmla="*/ 38100 w 106"/>
                  <a:gd name="T3" fmla="*/ 285750 h 382"/>
                  <a:gd name="T4" fmla="*/ 53975 w 106"/>
                  <a:gd name="T5" fmla="*/ 358775 h 382"/>
                  <a:gd name="T6" fmla="*/ 63500 w 106"/>
                  <a:gd name="T7" fmla="*/ 396875 h 382"/>
                  <a:gd name="T8" fmla="*/ 73025 w 106"/>
                  <a:gd name="T9" fmla="*/ 438150 h 382"/>
                  <a:gd name="T10" fmla="*/ 101600 w 106"/>
                  <a:gd name="T11" fmla="*/ 517525 h 382"/>
                  <a:gd name="T12" fmla="*/ 130175 w 106"/>
                  <a:gd name="T13" fmla="*/ 606425 h 382"/>
                  <a:gd name="T14" fmla="*/ 133350 w 106"/>
                  <a:gd name="T15" fmla="*/ 603250 h 382"/>
                  <a:gd name="T16" fmla="*/ 142875 w 106"/>
                  <a:gd name="T17" fmla="*/ 558800 h 382"/>
                  <a:gd name="T18" fmla="*/ 146050 w 106"/>
                  <a:gd name="T19" fmla="*/ 520700 h 382"/>
                  <a:gd name="T20" fmla="*/ 152400 w 106"/>
                  <a:gd name="T21" fmla="*/ 466725 h 382"/>
                  <a:gd name="T22" fmla="*/ 158750 w 106"/>
                  <a:gd name="T23" fmla="*/ 419100 h 382"/>
                  <a:gd name="T24" fmla="*/ 161925 w 106"/>
                  <a:gd name="T25" fmla="*/ 381000 h 382"/>
                  <a:gd name="T26" fmla="*/ 161925 w 106"/>
                  <a:gd name="T27" fmla="*/ 346075 h 382"/>
                  <a:gd name="T28" fmla="*/ 165100 w 106"/>
                  <a:gd name="T29" fmla="*/ 320675 h 382"/>
                  <a:gd name="T30" fmla="*/ 168275 w 106"/>
                  <a:gd name="T31" fmla="*/ 301625 h 382"/>
                  <a:gd name="T32" fmla="*/ 168275 w 106"/>
                  <a:gd name="T33" fmla="*/ 288925 h 382"/>
                  <a:gd name="T34" fmla="*/ 168275 w 106"/>
                  <a:gd name="T35" fmla="*/ 285750 h 382"/>
                  <a:gd name="T36" fmla="*/ 168275 w 106"/>
                  <a:gd name="T37" fmla="*/ 279400 h 382"/>
                  <a:gd name="T38" fmla="*/ 161925 w 106"/>
                  <a:gd name="T39" fmla="*/ 276225 h 382"/>
                  <a:gd name="T40" fmla="*/ 158750 w 106"/>
                  <a:gd name="T41" fmla="*/ 269875 h 382"/>
                  <a:gd name="T42" fmla="*/ 146050 w 106"/>
                  <a:gd name="T43" fmla="*/ 263525 h 382"/>
                  <a:gd name="T44" fmla="*/ 136525 w 106"/>
                  <a:gd name="T45" fmla="*/ 250825 h 382"/>
                  <a:gd name="T46" fmla="*/ 117475 w 106"/>
                  <a:gd name="T47" fmla="*/ 234950 h 382"/>
                  <a:gd name="T48" fmla="*/ 95250 w 106"/>
                  <a:gd name="T49" fmla="*/ 215900 h 382"/>
                  <a:gd name="T50" fmla="*/ 66675 w 106"/>
                  <a:gd name="T51" fmla="*/ 193675 h 382"/>
                  <a:gd name="T52" fmla="*/ 88900 w 106"/>
                  <a:gd name="T53" fmla="*/ 184150 h 382"/>
                  <a:gd name="T54" fmla="*/ 98425 w 106"/>
                  <a:gd name="T55" fmla="*/ 177800 h 382"/>
                  <a:gd name="T56" fmla="*/ 130175 w 106"/>
                  <a:gd name="T57" fmla="*/ 161925 h 382"/>
                  <a:gd name="T58" fmla="*/ 155575 w 106"/>
                  <a:gd name="T59" fmla="*/ 152400 h 382"/>
                  <a:gd name="T60" fmla="*/ 155575 w 106"/>
                  <a:gd name="T61" fmla="*/ 152400 h 382"/>
                  <a:gd name="T62" fmla="*/ 155575 w 106"/>
                  <a:gd name="T63" fmla="*/ 142875 h 382"/>
                  <a:gd name="T64" fmla="*/ 146050 w 106"/>
                  <a:gd name="T65" fmla="*/ 130175 h 382"/>
                  <a:gd name="T66" fmla="*/ 136525 w 106"/>
                  <a:gd name="T67" fmla="*/ 120650 h 382"/>
                  <a:gd name="T68" fmla="*/ 111125 w 106"/>
                  <a:gd name="T69" fmla="*/ 92075 h 382"/>
                  <a:gd name="T70" fmla="*/ 82550 w 106"/>
                  <a:gd name="T71" fmla="*/ 63500 h 382"/>
                  <a:gd name="T72" fmla="*/ 47625 w 106"/>
                  <a:gd name="T73" fmla="*/ 38100 h 382"/>
                  <a:gd name="T74" fmla="*/ 25400 w 106"/>
                  <a:gd name="T75" fmla="*/ 15875 h 382"/>
                  <a:gd name="T76" fmla="*/ 3175 w 106"/>
                  <a:gd name="T77" fmla="*/ 0 h 382"/>
                  <a:gd name="T78" fmla="*/ 0 w 106"/>
                  <a:gd name="T79" fmla="*/ 3175 h 382"/>
                  <a:gd name="T80" fmla="*/ 3175 w 106"/>
                  <a:gd name="T81" fmla="*/ 19050 h 382"/>
                  <a:gd name="T82" fmla="*/ 6350 w 106"/>
                  <a:gd name="T83" fmla="*/ 38100 h 382"/>
                  <a:gd name="T84" fmla="*/ 9525 w 106"/>
                  <a:gd name="T85" fmla="*/ 76200 h 382"/>
                  <a:gd name="T86" fmla="*/ 15875 w 106"/>
                  <a:gd name="T87" fmla="*/ 117475 h 382"/>
                  <a:gd name="T88" fmla="*/ 19050 w 106"/>
                  <a:gd name="T89" fmla="*/ 165100 h 382"/>
                  <a:gd name="T90" fmla="*/ 28575 w 106"/>
                  <a:gd name="T91" fmla="*/ 215900 h 382"/>
                  <a:gd name="T92" fmla="*/ 38100 w 106"/>
                  <a:gd name="T93" fmla="*/ 273050 h 382"/>
                  <a:gd name="T94" fmla="*/ 38100 w 106"/>
                  <a:gd name="T95" fmla="*/ 273050 h 382"/>
                  <a:gd name="T96" fmla="*/ 38100 w 106"/>
                  <a:gd name="T97" fmla="*/ 276225 h 382"/>
                  <a:gd name="T98" fmla="*/ 38100 w 106"/>
                  <a:gd name="T99" fmla="*/ 282575 h 38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06"/>
                  <a:gd name="T151" fmla="*/ 0 h 382"/>
                  <a:gd name="T152" fmla="*/ 106 w 106"/>
                  <a:gd name="T153" fmla="*/ 382 h 38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06" h="382">
                    <a:moveTo>
                      <a:pt x="24" y="178"/>
                    </a:moveTo>
                    <a:lnTo>
                      <a:pt x="24" y="180"/>
                    </a:lnTo>
                    <a:lnTo>
                      <a:pt x="34" y="226"/>
                    </a:lnTo>
                    <a:lnTo>
                      <a:pt x="40" y="250"/>
                    </a:lnTo>
                    <a:lnTo>
                      <a:pt x="46" y="276"/>
                    </a:lnTo>
                    <a:lnTo>
                      <a:pt x="64" y="326"/>
                    </a:lnTo>
                    <a:lnTo>
                      <a:pt x="82" y="382"/>
                    </a:lnTo>
                    <a:lnTo>
                      <a:pt x="84" y="380"/>
                    </a:lnTo>
                    <a:lnTo>
                      <a:pt x="90" y="352"/>
                    </a:lnTo>
                    <a:lnTo>
                      <a:pt x="92" y="328"/>
                    </a:lnTo>
                    <a:lnTo>
                      <a:pt x="96" y="294"/>
                    </a:lnTo>
                    <a:lnTo>
                      <a:pt x="100" y="264"/>
                    </a:lnTo>
                    <a:lnTo>
                      <a:pt x="102" y="240"/>
                    </a:lnTo>
                    <a:lnTo>
                      <a:pt x="102" y="218"/>
                    </a:lnTo>
                    <a:lnTo>
                      <a:pt x="104" y="202"/>
                    </a:lnTo>
                    <a:lnTo>
                      <a:pt x="106" y="190"/>
                    </a:lnTo>
                    <a:lnTo>
                      <a:pt x="106" y="182"/>
                    </a:lnTo>
                    <a:lnTo>
                      <a:pt x="106" y="180"/>
                    </a:lnTo>
                    <a:lnTo>
                      <a:pt x="106" y="176"/>
                    </a:lnTo>
                    <a:lnTo>
                      <a:pt x="102" y="174"/>
                    </a:lnTo>
                    <a:lnTo>
                      <a:pt x="100" y="170"/>
                    </a:lnTo>
                    <a:lnTo>
                      <a:pt x="92" y="166"/>
                    </a:lnTo>
                    <a:lnTo>
                      <a:pt x="86" y="158"/>
                    </a:lnTo>
                    <a:lnTo>
                      <a:pt x="74" y="148"/>
                    </a:lnTo>
                    <a:lnTo>
                      <a:pt x="60" y="136"/>
                    </a:lnTo>
                    <a:lnTo>
                      <a:pt x="42" y="122"/>
                    </a:lnTo>
                    <a:lnTo>
                      <a:pt x="56" y="116"/>
                    </a:lnTo>
                    <a:lnTo>
                      <a:pt x="62" y="112"/>
                    </a:lnTo>
                    <a:lnTo>
                      <a:pt x="82" y="102"/>
                    </a:lnTo>
                    <a:lnTo>
                      <a:pt x="98" y="96"/>
                    </a:lnTo>
                    <a:lnTo>
                      <a:pt x="98" y="90"/>
                    </a:lnTo>
                    <a:lnTo>
                      <a:pt x="92" y="82"/>
                    </a:lnTo>
                    <a:lnTo>
                      <a:pt x="86" y="76"/>
                    </a:lnTo>
                    <a:lnTo>
                      <a:pt x="70" y="58"/>
                    </a:lnTo>
                    <a:lnTo>
                      <a:pt x="52" y="40"/>
                    </a:lnTo>
                    <a:lnTo>
                      <a:pt x="30" y="24"/>
                    </a:lnTo>
                    <a:lnTo>
                      <a:pt x="16" y="1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12"/>
                    </a:lnTo>
                    <a:lnTo>
                      <a:pt x="4" y="24"/>
                    </a:lnTo>
                    <a:lnTo>
                      <a:pt x="6" y="48"/>
                    </a:lnTo>
                    <a:lnTo>
                      <a:pt x="10" y="74"/>
                    </a:lnTo>
                    <a:lnTo>
                      <a:pt x="12" y="104"/>
                    </a:lnTo>
                    <a:lnTo>
                      <a:pt x="18" y="136"/>
                    </a:lnTo>
                    <a:lnTo>
                      <a:pt x="24" y="172"/>
                    </a:lnTo>
                    <a:lnTo>
                      <a:pt x="24" y="174"/>
                    </a:lnTo>
                    <a:lnTo>
                      <a:pt x="24" y="1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da-DK" sz="740" kern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Freeform 68">
                <a:extLst>
                  <a:ext uri="{FF2B5EF4-FFF2-40B4-BE49-F238E27FC236}">
                    <a16:creationId xmlns:a16="http://schemas.microsoft.com/office/drawing/2014/main" id="{498BFEC7-7FFC-423D-AEE0-07851FC57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7127" y="2284742"/>
                <a:ext cx="194038" cy="736449"/>
              </a:xfrm>
              <a:custGeom>
                <a:avLst/>
                <a:gdLst/>
                <a:ahLst/>
                <a:cxnLst>
                  <a:cxn ang="0">
                    <a:pos x="30" y="62"/>
                  </a:cxn>
                  <a:cxn ang="0">
                    <a:pos x="70" y="96"/>
                  </a:cxn>
                  <a:cxn ang="0">
                    <a:pos x="92" y="120"/>
                  </a:cxn>
                  <a:cxn ang="0">
                    <a:pos x="98" y="134"/>
                  </a:cxn>
                  <a:cxn ang="0">
                    <a:pos x="82" y="140"/>
                  </a:cxn>
                  <a:cxn ang="0">
                    <a:pos x="56" y="154"/>
                  </a:cxn>
                  <a:cxn ang="0">
                    <a:pos x="60" y="174"/>
                  </a:cxn>
                  <a:cxn ang="0">
                    <a:pos x="86" y="196"/>
                  </a:cxn>
                  <a:cxn ang="0">
                    <a:pos x="100" y="208"/>
                  </a:cxn>
                  <a:cxn ang="0">
                    <a:pos x="106" y="214"/>
                  </a:cxn>
                  <a:cxn ang="0">
                    <a:pos x="106" y="220"/>
                  </a:cxn>
                  <a:cxn ang="0">
                    <a:pos x="104" y="240"/>
                  </a:cxn>
                  <a:cxn ang="0">
                    <a:pos x="102" y="278"/>
                  </a:cxn>
                  <a:cxn ang="0">
                    <a:pos x="96" y="332"/>
                  </a:cxn>
                  <a:cxn ang="0">
                    <a:pos x="90" y="390"/>
                  </a:cxn>
                  <a:cxn ang="0">
                    <a:pos x="82" y="420"/>
                  </a:cxn>
                  <a:cxn ang="0">
                    <a:pos x="84" y="424"/>
                  </a:cxn>
                  <a:cxn ang="0">
                    <a:pos x="98" y="440"/>
                  </a:cxn>
                  <a:cxn ang="0">
                    <a:pos x="112" y="354"/>
                  </a:cxn>
                  <a:cxn ang="0">
                    <a:pos x="118" y="292"/>
                  </a:cxn>
                  <a:cxn ang="0">
                    <a:pos x="122" y="246"/>
                  </a:cxn>
                  <a:cxn ang="0">
                    <a:pos x="124" y="218"/>
                  </a:cxn>
                  <a:cxn ang="0">
                    <a:pos x="124" y="208"/>
                  </a:cxn>
                  <a:cxn ang="0">
                    <a:pos x="122" y="200"/>
                  </a:cxn>
                  <a:cxn ang="0">
                    <a:pos x="112" y="192"/>
                  </a:cxn>
                  <a:cxn ang="0">
                    <a:pos x="104" y="184"/>
                  </a:cxn>
                  <a:cxn ang="0">
                    <a:pos x="84" y="166"/>
                  </a:cxn>
                  <a:cxn ang="0">
                    <a:pos x="68" y="150"/>
                  </a:cxn>
                  <a:cxn ang="0">
                    <a:pos x="90" y="142"/>
                  </a:cxn>
                  <a:cxn ang="0">
                    <a:pos x="106" y="138"/>
                  </a:cxn>
                  <a:cxn ang="0">
                    <a:pos x="114" y="128"/>
                  </a:cxn>
                  <a:cxn ang="0">
                    <a:pos x="120" y="118"/>
                  </a:cxn>
                  <a:cxn ang="0">
                    <a:pos x="104" y="100"/>
                  </a:cxn>
                  <a:cxn ang="0">
                    <a:pos x="74" y="72"/>
                  </a:cxn>
                  <a:cxn ang="0">
                    <a:pos x="32" y="34"/>
                  </a:cxn>
                  <a:cxn ang="0">
                    <a:pos x="8" y="10"/>
                  </a:cxn>
                  <a:cxn ang="0">
                    <a:pos x="0" y="16"/>
                  </a:cxn>
                  <a:cxn ang="0">
                    <a:pos x="0" y="40"/>
                  </a:cxn>
                  <a:cxn ang="0">
                    <a:pos x="16" y="48"/>
                  </a:cxn>
                </a:cxnLst>
                <a:rect l="0" t="0" r="r" b="b"/>
                <a:pathLst>
                  <a:path w="124" h="452">
                    <a:moveTo>
                      <a:pt x="16" y="48"/>
                    </a:moveTo>
                    <a:lnTo>
                      <a:pt x="30" y="62"/>
                    </a:lnTo>
                    <a:lnTo>
                      <a:pt x="52" y="78"/>
                    </a:lnTo>
                    <a:lnTo>
                      <a:pt x="70" y="96"/>
                    </a:lnTo>
                    <a:lnTo>
                      <a:pt x="86" y="114"/>
                    </a:lnTo>
                    <a:lnTo>
                      <a:pt x="92" y="120"/>
                    </a:lnTo>
                    <a:lnTo>
                      <a:pt x="98" y="128"/>
                    </a:lnTo>
                    <a:lnTo>
                      <a:pt x="98" y="134"/>
                    </a:lnTo>
                    <a:lnTo>
                      <a:pt x="98" y="134"/>
                    </a:lnTo>
                    <a:lnTo>
                      <a:pt x="82" y="140"/>
                    </a:lnTo>
                    <a:lnTo>
                      <a:pt x="62" y="150"/>
                    </a:lnTo>
                    <a:lnTo>
                      <a:pt x="56" y="154"/>
                    </a:lnTo>
                    <a:lnTo>
                      <a:pt x="42" y="160"/>
                    </a:lnTo>
                    <a:lnTo>
                      <a:pt x="60" y="174"/>
                    </a:lnTo>
                    <a:lnTo>
                      <a:pt x="74" y="186"/>
                    </a:lnTo>
                    <a:lnTo>
                      <a:pt x="86" y="196"/>
                    </a:lnTo>
                    <a:lnTo>
                      <a:pt x="92" y="204"/>
                    </a:lnTo>
                    <a:lnTo>
                      <a:pt x="100" y="208"/>
                    </a:lnTo>
                    <a:lnTo>
                      <a:pt x="102" y="212"/>
                    </a:lnTo>
                    <a:lnTo>
                      <a:pt x="106" y="214"/>
                    </a:lnTo>
                    <a:lnTo>
                      <a:pt x="106" y="218"/>
                    </a:lnTo>
                    <a:lnTo>
                      <a:pt x="106" y="220"/>
                    </a:lnTo>
                    <a:lnTo>
                      <a:pt x="106" y="228"/>
                    </a:lnTo>
                    <a:lnTo>
                      <a:pt x="104" y="240"/>
                    </a:lnTo>
                    <a:lnTo>
                      <a:pt x="102" y="256"/>
                    </a:lnTo>
                    <a:lnTo>
                      <a:pt x="102" y="278"/>
                    </a:lnTo>
                    <a:lnTo>
                      <a:pt x="100" y="302"/>
                    </a:lnTo>
                    <a:lnTo>
                      <a:pt x="96" y="332"/>
                    </a:lnTo>
                    <a:lnTo>
                      <a:pt x="92" y="366"/>
                    </a:lnTo>
                    <a:lnTo>
                      <a:pt x="90" y="390"/>
                    </a:lnTo>
                    <a:lnTo>
                      <a:pt x="84" y="418"/>
                    </a:lnTo>
                    <a:lnTo>
                      <a:pt x="82" y="420"/>
                    </a:lnTo>
                    <a:lnTo>
                      <a:pt x="84" y="424"/>
                    </a:lnTo>
                    <a:lnTo>
                      <a:pt x="84" y="424"/>
                    </a:lnTo>
                    <a:lnTo>
                      <a:pt x="96" y="452"/>
                    </a:lnTo>
                    <a:lnTo>
                      <a:pt x="98" y="440"/>
                    </a:lnTo>
                    <a:lnTo>
                      <a:pt x="106" y="394"/>
                    </a:lnTo>
                    <a:lnTo>
                      <a:pt x="112" y="354"/>
                    </a:lnTo>
                    <a:lnTo>
                      <a:pt x="116" y="320"/>
                    </a:lnTo>
                    <a:lnTo>
                      <a:pt x="118" y="292"/>
                    </a:lnTo>
                    <a:lnTo>
                      <a:pt x="120" y="266"/>
                    </a:lnTo>
                    <a:lnTo>
                      <a:pt x="122" y="246"/>
                    </a:lnTo>
                    <a:lnTo>
                      <a:pt x="124" y="228"/>
                    </a:lnTo>
                    <a:lnTo>
                      <a:pt x="124" y="218"/>
                    </a:lnTo>
                    <a:lnTo>
                      <a:pt x="124" y="210"/>
                    </a:lnTo>
                    <a:lnTo>
                      <a:pt x="124" y="208"/>
                    </a:lnTo>
                    <a:lnTo>
                      <a:pt x="124" y="204"/>
                    </a:lnTo>
                    <a:lnTo>
                      <a:pt x="122" y="200"/>
                    </a:lnTo>
                    <a:lnTo>
                      <a:pt x="118" y="196"/>
                    </a:lnTo>
                    <a:lnTo>
                      <a:pt x="112" y="192"/>
                    </a:lnTo>
                    <a:lnTo>
                      <a:pt x="108" y="188"/>
                    </a:lnTo>
                    <a:lnTo>
                      <a:pt x="104" y="184"/>
                    </a:lnTo>
                    <a:lnTo>
                      <a:pt x="96" y="178"/>
                    </a:lnTo>
                    <a:lnTo>
                      <a:pt x="84" y="166"/>
                    </a:lnTo>
                    <a:lnTo>
                      <a:pt x="68" y="156"/>
                    </a:lnTo>
                    <a:lnTo>
                      <a:pt x="68" y="150"/>
                    </a:lnTo>
                    <a:lnTo>
                      <a:pt x="80" y="144"/>
                    </a:lnTo>
                    <a:lnTo>
                      <a:pt x="90" y="142"/>
                    </a:lnTo>
                    <a:lnTo>
                      <a:pt x="98" y="138"/>
                    </a:lnTo>
                    <a:lnTo>
                      <a:pt x="106" y="138"/>
                    </a:lnTo>
                    <a:lnTo>
                      <a:pt x="100" y="134"/>
                    </a:lnTo>
                    <a:lnTo>
                      <a:pt x="114" y="128"/>
                    </a:lnTo>
                    <a:lnTo>
                      <a:pt x="124" y="128"/>
                    </a:lnTo>
                    <a:lnTo>
                      <a:pt x="120" y="118"/>
                    </a:lnTo>
                    <a:lnTo>
                      <a:pt x="112" y="110"/>
                    </a:lnTo>
                    <a:lnTo>
                      <a:pt x="104" y="100"/>
                    </a:lnTo>
                    <a:lnTo>
                      <a:pt x="96" y="92"/>
                    </a:lnTo>
                    <a:lnTo>
                      <a:pt x="74" y="72"/>
                    </a:lnTo>
                    <a:lnTo>
                      <a:pt x="48" y="50"/>
                    </a:lnTo>
                    <a:lnTo>
                      <a:pt x="32" y="34"/>
                    </a:lnTo>
                    <a:lnTo>
                      <a:pt x="18" y="20"/>
                    </a:lnTo>
                    <a:lnTo>
                      <a:pt x="8" y="1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0" y="34"/>
                    </a:lnTo>
                    <a:lnTo>
                      <a:pt x="0" y="40"/>
                    </a:lnTo>
                    <a:lnTo>
                      <a:pt x="2" y="38"/>
                    </a:lnTo>
                    <a:lnTo>
                      <a:pt x="16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da-DK" sz="740" kern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69">
                <a:extLst>
                  <a:ext uri="{FF2B5EF4-FFF2-40B4-BE49-F238E27FC236}">
                    <a16:creationId xmlns:a16="http://schemas.microsoft.com/office/drawing/2014/main" id="{9182EF87-CF39-4D30-9999-9161175B1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738" y="2647922"/>
                <a:ext cx="252616" cy="702821"/>
              </a:xfrm>
              <a:custGeom>
                <a:avLst/>
                <a:gdLst>
                  <a:gd name="T0" fmla="*/ 158750 w 162"/>
                  <a:gd name="T1" fmla="*/ 514350 h 438"/>
                  <a:gd name="T2" fmla="*/ 155575 w 162"/>
                  <a:gd name="T3" fmla="*/ 539750 h 438"/>
                  <a:gd name="T4" fmla="*/ 152400 w 162"/>
                  <a:gd name="T5" fmla="*/ 555625 h 438"/>
                  <a:gd name="T6" fmla="*/ 139700 w 162"/>
                  <a:gd name="T7" fmla="*/ 581025 h 438"/>
                  <a:gd name="T8" fmla="*/ 152400 w 162"/>
                  <a:gd name="T9" fmla="*/ 555625 h 438"/>
                  <a:gd name="T10" fmla="*/ 155575 w 162"/>
                  <a:gd name="T11" fmla="*/ 539750 h 438"/>
                  <a:gd name="T12" fmla="*/ 158750 w 162"/>
                  <a:gd name="T13" fmla="*/ 514350 h 438"/>
                  <a:gd name="T14" fmla="*/ 158750 w 162"/>
                  <a:gd name="T15" fmla="*/ 473075 h 438"/>
                  <a:gd name="T16" fmla="*/ 95250 w 162"/>
                  <a:gd name="T17" fmla="*/ 327025 h 438"/>
                  <a:gd name="T18" fmla="*/ 92075 w 162"/>
                  <a:gd name="T19" fmla="*/ 320675 h 438"/>
                  <a:gd name="T20" fmla="*/ 34925 w 162"/>
                  <a:gd name="T21" fmla="*/ 152400 h 438"/>
                  <a:gd name="T22" fmla="*/ 15875 w 162"/>
                  <a:gd name="T23" fmla="*/ 73025 h 438"/>
                  <a:gd name="T24" fmla="*/ 0 w 162"/>
                  <a:gd name="T25" fmla="*/ 0 h 438"/>
                  <a:gd name="T26" fmla="*/ 9525 w 162"/>
                  <a:gd name="T27" fmla="*/ 85725 h 438"/>
                  <a:gd name="T28" fmla="*/ 15875 w 162"/>
                  <a:gd name="T29" fmla="*/ 171450 h 438"/>
                  <a:gd name="T30" fmla="*/ 31750 w 162"/>
                  <a:gd name="T31" fmla="*/ 273050 h 438"/>
                  <a:gd name="T32" fmla="*/ 41275 w 162"/>
                  <a:gd name="T33" fmla="*/ 320675 h 438"/>
                  <a:gd name="T34" fmla="*/ 53975 w 162"/>
                  <a:gd name="T35" fmla="*/ 374650 h 438"/>
                  <a:gd name="T36" fmla="*/ 57150 w 162"/>
                  <a:gd name="T37" fmla="*/ 381000 h 438"/>
                  <a:gd name="T38" fmla="*/ 60325 w 162"/>
                  <a:gd name="T39" fmla="*/ 409575 h 438"/>
                  <a:gd name="T40" fmla="*/ 73025 w 162"/>
                  <a:gd name="T41" fmla="*/ 460375 h 438"/>
                  <a:gd name="T42" fmla="*/ 88900 w 162"/>
                  <a:gd name="T43" fmla="*/ 511175 h 438"/>
                  <a:gd name="T44" fmla="*/ 104775 w 162"/>
                  <a:gd name="T45" fmla="*/ 549275 h 438"/>
                  <a:gd name="T46" fmla="*/ 114300 w 162"/>
                  <a:gd name="T47" fmla="*/ 577850 h 438"/>
                  <a:gd name="T48" fmla="*/ 127000 w 162"/>
                  <a:gd name="T49" fmla="*/ 600075 h 438"/>
                  <a:gd name="T50" fmla="*/ 136525 w 162"/>
                  <a:gd name="T51" fmla="*/ 615950 h 438"/>
                  <a:gd name="T52" fmla="*/ 76200 w 162"/>
                  <a:gd name="T53" fmla="*/ 574675 h 438"/>
                  <a:gd name="T54" fmla="*/ 76200 w 162"/>
                  <a:gd name="T55" fmla="*/ 577850 h 438"/>
                  <a:gd name="T56" fmla="*/ 79375 w 162"/>
                  <a:gd name="T57" fmla="*/ 609600 h 438"/>
                  <a:gd name="T58" fmla="*/ 73025 w 162"/>
                  <a:gd name="T59" fmla="*/ 641350 h 438"/>
                  <a:gd name="T60" fmla="*/ 60325 w 162"/>
                  <a:gd name="T61" fmla="*/ 695325 h 438"/>
                  <a:gd name="T62" fmla="*/ 107950 w 162"/>
                  <a:gd name="T63" fmla="*/ 688975 h 438"/>
                  <a:gd name="T64" fmla="*/ 206375 w 162"/>
                  <a:gd name="T65" fmla="*/ 676275 h 438"/>
                  <a:gd name="T66" fmla="*/ 225425 w 162"/>
                  <a:gd name="T67" fmla="*/ 669925 h 438"/>
                  <a:gd name="T68" fmla="*/ 254000 w 162"/>
                  <a:gd name="T69" fmla="*/ 666750 h 438"/>
                  <a:gd name="T70" fmla="*/ 222250 w 162"/>
                  <a:gd name="T71" fmla="*/ 596900 h 438"/>
                  <a:gd name="T72" fmla="*/ 187325 w 162"/>
                  <a:gd name="T73" fmla="*/ 527050 h 438"/>
                  <a:gd name="T74" fmla="*/ 158750 w 162"/>
                  <a:gd name="T75" fmla="*/ 495300 h 43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62"/>
                  <a:gd name="T115" fmla="*/ 0 h 438"/>
                  <a:gd name="T116" fmla="*/ 162 w 162"/>
                  <a:gd name="T117" fmla="*/ 438 h 43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62" h="438">
                    <a:moveTo>
                      <a:pt x="100" y="312"/>
                    </a:moveTo>
                    <a:lnTo>
                      <a:pt x="100" y="324"/>
                    </a:lnTo>
                    <a:lnTo>
                      <a:pt x="100" y="332"/>
                    </a:lnTo>
                    <a:lnTo>
                      <a:pt x="98" y="340"/>
                    </a:lnTo>
                    <a:lnTo>
                      <a:pt x="98" y="344"/>
                    </a:lnTo>
                    <a:lnTo>
                      <a:pt x="96" y="350"/>
                    </a:lnTo>
                    <a:lnTo>
                      <a:pt x="94" y="356"/>
                    </a:lnTo>
                    <a:lnTo>
                      <a:pt x="88" y="366"/>
                    </a:lnTo>
                    <a:lnTo>
                      <a:pt x="94" y="356"/>
                    </a:lnTo>
                    <a:lnTo>
                      <a:pt x="96" y="350"/>
                    </a:lnTo>
                    <a:lnTo>
                      <a:pt x="98" y="344"/>
                    </a:lnTo>
                    <a:lnTo>
                      <a:pt x="98" y="340"/>
                    </a:lnTo>
                    <a:lnTo>
                      <a:pt x="100" y="332"/>
                    </a:lnTo>
                    <a:lnTo>
                      <a:pt x="100" y="324"/>
                    </a:lnTo>
                    <a:lnTo>
                      <a:pt x="100" y="312"/>
                    </a:lnTo>
                    <a:lnTo>
                      <a:pt x="100" y="298"/>
                    </a:lnTo>
                    <a:lnTo>
                      <a:pt x="72" y="234"/>
                    </a:lnTo>
                    <a:lnTo>
                      <a:pt x="60" y="206"/>
                    </a:lnTo>
                    <a:lnTo>
                      <a:pt x="58" y="202"/>
                    </a:lnTo>
                    <a:lnTo>
                      <a:pt x="40" y="146"/>
                    </a:lnTo>
                    <a:lnTo>
                      <a:pt x="22" y="96"/>
                    </a:lnTo>
                    <a:lnTo>
                      <a:pt x="16" y="70"/>
                    </a:lnTo>
                    <a:lnTo>
                      <a:pt x="10" y="46"/>
                    </a:lnTo>
                    <a:lnTo>
                      <a:pt x="0" y="0"/>
                    </a:lnTo>
                    <a:lnTo>
                      <a:pt x="4" y="36"/>
                    </a:lnTo>
                    <a:lnTo>
                      <a:pt x="6" y="54"/>
                    </a:lnTo>
                    <a:lnTo>
                      <a:pt x="6" y="74"/>
                    </a:lnTo>
                    <a:lnTo>
                      <a:pt x="10" y="108"/>
                    </a:lnTo>
                    <a:lnTo>
                      <a:pt x="14" y="140"/>
                    </a:lnTo>
                    <a:lnTo>
                      <a:pt x="20" y="172"/>
                    </a:lnTo>
                    <a:lnTo>
                      <a:pt x="24" y="186"/>
                    </a:lnTo>
                    <a:lnTo>
                      <a:pt x="26" y="202"/>
                    </a:lnTo>
                    <a:lnTo>
                      <a:pt x="32" y="230"/>
                    </a:lnTo>
                    <a:lnTo>
                      <a:pt x="34" y="236"/>
                    </a:lnTo>
                    <a:lnTo>
                      <a:pt x="36" y="238"/>
                    </a:lnTo>
                    <a:lnTo>
                      <a:pt x="36" y="240"/>
                    </a:lnTo>
                    <a:lnTo>
                      <a:pt x="36" y="244"/>
                    </a:lnTo>
                    <a:lnTo>
                      <a:pt x="38" y="258"/>
                    </a:lnTo>
                    <a:lnTo>
                      <a:pt x="44" y="286"/>
                    </a:lnTo>
                    <a:lnTo>
                      <a:pt x="46" y="290"/>
                    </a:lnTo>
                    <a:lnTo>
                      <a:pt x="52" y="306"/>
                    </a:lnTo>
                    <a:lnTo>
                      <a:pt x="56" y="322"/>
                    </a:lnTo>
                    <a:lnTo>
                      <a:pt x="62" y="334"/>
                    </a:lnTo>
                    <a:lnTo>
                      <a:pt x="66" y="346"/>
                    </a:lnTo>
                    <a:lnTo>
                      <a:pt x="70" y="356"/>
                    </a:lnTo>
                    <a:lnTo>
                      <a:pt x="72" y="364"/>
                    </a:lnTo>
                    <a:lnTo>
                      <a:pt x="76" y="372"/>
                    </a:lnTo>
                    <a:lnTo>
                      <a:pt x="80" y="378"/>
                    </a:lnTo>
                    <a:lnTo>
                      <a:pt x="84" y="384"/>
                    </a:lnTo>
                    <a:lnTo>
                      <a:pt x="86" y="388"/>
                    </a:lnTo>
                    <a:lnTo>
                      <a:pt x="66" y="374"/>
                    </a:lnTo>
                    <a:lnTo>
                      <a:pt x="48" y="362"/>
                    </a:lnTo>
                    <a:lnTo>
                      <a:pt x="48" y="364"/>
                    </a:lnTo>
                    <a:lnTo>
                      <a:pt x="50" y="380"/>
                    </a:lnTo>
                    <a:lnTo>
                      <a:pt x="50" y="384"/>
                    </a:lnTo>
                    <a:lnTo>
                      <a:pt x="50" y="392"/>
                    </a:lnTo>
                    <a:lnTo>
                      <a:pt x="46" y="404"/>
                    </a:lnTo>
                    <a:lnTo>
                      <a:pt x="44" y="418"/>
                    </a:lnTo>
                    <a:lnTo>
                      <a:pt x="38" y="438"/>
                    </a:lnTo>
                    <a:lnTo>
                      <a:pt x="54" y="436"/>
                    </a:lnTo>
                    <a:lnTo>
                      <a:pt x="68" y="434"/>
                    </a:lnTo>
                    <a:lnTo>
                      <a:pt x="98" y="430"/>
                    </a:lnTo>
                    <a:lnTo>
                      <a:pt x="130" y="426"/>
                    </a:lnTo>
                    <a:lnTo>
                      <a:pt x="138" y="422"/>
                    </a:lnTo>
                    <a:lnTo>
                      <a:pt x="142" y="422"/>
                    </a:lnTo>
                    <a:lnTo>
                      <a:pt x="144" y="422"/>
                    </a:lnTo>
                    <a:lnTo>
                      <a:pt x="160" y="420"/>
                    </a:lnTo>
                    <a:lnTo>
                      <a:pt x="162" y="418"/>
                    </a:lnTo>
                    <a:lnTo>
                      <a:pt x="140" y="376"/>
                    </a:lnTo>
                    <a:lnTo>
                      <a:pt x="118" y="334"/>
                    </a:lnTo>
                    <a:lnTo>
                      <a:pt x="118" y="332"/>
                    </a:lnTo>
                    <a:lnTo>
                      <a:pt x="100" y="298"/>
                    </a:lnTo>
                    <a:lnTo>
                      <a:pt x="100" y="312"/>
                    </a:lnTo>
                    <a:close/>
                  </a:path>
                </a:pathLst>
              </a:custGeom>
              <a:solidFill>
                <a:srgbClr val="CD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da-DK" sz="740" kern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Freeform 70">
                <a:extLst>
                  <a:ext uri="{FF2B5EF4-FFF2-40B4-BE49-F238E27FC236}">
                    <a16:creationId xmlns:a16="http://schemas.microsoft.com/office/drawing/2014/main" id="{5AFAFB67-1512-4BC6-B12F-D6EE93B6B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486" y="2388989"/>
                <a:ext cx="237974" cy="904586"/>
              </a:xfrm>
              <a:custGeom>
                <a:avLst/>
                <a:gdLst>
                  <a:gd name="T0" fmla="*/ 184150 w 148"/>
                  <a:gd name="T1" fmla="*/ 438150 h 558"/>
                  <a:gd name="T2" fmla="*/ 161925 w 148"/>
                  <a:gd name="T3" fmla="*/ 190500 h 558"/>
                  <a:gd name="T4" fmla="*/ 231775 w 148"/>
                  <a:gd name="T5" fmla="*/ 50800 h 558"/>
                  <a:gd name="T6" fmla="*/ 234950 w 148"/>
                  <a:gd name="T7" fmla="*/ 31750 h 558"/>
                  <a:gd name="T8" fmla="*/ 219075 w 148"/>
                  <a:gd name="T9" fmla="*/ 0 h 558"/>
                  <a:gd name="T10" fmla="*/ 209550 w 148"/>
                  <a:gd name="T11" fmla="*/ 6350 h 558"/>
                  <a:gd name="T12" fmla="*/ 206375 w 148"/>
                  <a:gd name="T13" fmla="*/ 15875 h 558"/>
                  <a:gd name="T14" fmla="*/ 104775 w 148"/>
                  <a:gd name="T15" fmla="*/ 285750 h 558"/>
                  <a:gd name="T16" fmla="*/ 79375 w 148"/>
                  <a:gd name="T17" fmla="*/ 520700 h 558"/>
                  <a:gd name="T18" fmla="*/ 0 w 148"/>
                  <a:gd name="T19" fmla="*/ 885825 h 558"/>
                  <a:gd name="T20" fmla="*/ 117475 w 148"/>
                  <a:gd name="T21" fmla="*/ 606425 h 558"/>
                  <a:gd name="T22" fmla="*/ 184150 w 148"/>
                  <a:gd name="T23" fmla="*/ 438150 h 55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48"/>
                  <a:gd name="T37" fmla="*/ 0 h 558"/>
                  <a:gd name="T38" fmla="*/ 148 w 148"/>
                  <a:gd name="T39" fmla="*/ 558 h 55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48" h="558">
                    <a:moveTo>
                      <a:pt x="116" y="276"/>
                    </a:moveTo>
                    <a:lnTo>
                      <a:pt x="102" y="120"/>
                    </a:lnTo>
                    <a:lnTo>
                      <a:pt x="146" y="32"/>
                    </a:lnTo>
                    <a:lnTo>
                      <a:pt x="148" y="20"/>
                    </a:lnTo>
                    <a:lnTo>
                      <a:pt x="138" y="0"/>
                    </a:lnTo>
                    <a:lnTo>
                      <a:pt x="132" y="4"/>
                    </a:lnTo>
                    <a:lnTo>
                      <a:pt x="130" y="10"/>
                    </a:lnTo>
                    <a:lnTo>
                      <a:pt x="66" y="180"/>
                    </a:lnTo>
                    <a:lnTo>
                      <a:pt x="50" y="328"/>
                    </a:lnTo>
                    <a:lnTo>
                      <a:pt x="0" y="558"/>
                    </a:lnTo>
                    <a:lnTo>
                      <a:pt x="74" y="382"/>
                    </a:lnTo>
                    <a:lnTo>
                      <a:pt x="116" y="276"/>
                    </a:lnTo>
                    <a:close/>
                  </a:path>
                </a:pathLst>
              </a:custGeom>
              <a:solidFill>
                <a:schemeClr val="accent1"/>
              </a:solidFill>
              <a:ln w="8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da-DK" sz="740" kern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Freeform 71">
                <a:extLst>
                  <a:ext uri="{FF2B5EF4-FFF2-40B4-BE49-F238E27FC236}">
                    <a16:creationId xmlns:a16="http://schemas.microsoft.com/office/drawing/2014/main" id="{164448A4-0321-40FF-8E76-2DD4972E1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0953" y="3125436"/>
                <a:ext cx="62240" cy="225307"/>
              </a:xfrm>
              <a:custGeom>
                <a:avLst/>
                <a:gdLst>
                  <a:gd name="T0" fmla="*/ 50800 w 38"/>
                  <a:gd name="T1" fmla="*/ 161925 h 140"/>
                  <a:gd name="T2" fmla="*/ 31750 w 38"/>
                  <a:gd name="T3" fmla="*/ 92075 h 140"/>
                  <a:gd name="T4" fmla="*/ 28575 w 38"/>
                  <a:gd name="T5" fmla="*/ 73025 h 140"/>
                  <a:gd name="T6" fmla="*/ 25400 w 38"/>
                  <a:gd name="T7" fmla="*/ 50800 h 140"/>
                  <a:gd name="T8" fmla="*/ 22225 w 38"/>
                  <a:gd name="T9" fmla="*/ 28575 h 140"/>
                  <a:gd name="T10" fmla="*/ 19050 w 38"/>
                  <a:gd name="T11" fmla="*/ 0 h 140"/>
                  <a:gd name="T12" fmla="*/ 12700 w 38"/>
                  <a:gd name="T13" fmla="*/ 0 h 140"/>
                  <a:gd name="T14" fmla="*/ 12700 w 38"/>
                  <a:gd name="T15" fmla="*/ 15875 h 140"/>
                  <a:gd name="T16" fmla="*/ 12700 w 38"/>
                  <a:gd name="T17" fmla="*/ 34925 h 140"/>
                  <a:gd name="T18" fmla="*/ 12700 w 38"/>
                  <a:gd name="T19" fmla="*/ 53975 h 140"/>
                  <a:gd name="T20" fmla="*/ 9525 w 38"/>
                  <a:gd name="T21" fmla="*/ 79375 h 140"/>
                  <a:gd name="T22" fmla="*/ 9525 w 38"/>
                  <a:gd name="T23" fmla="*/ 104775 h 140"/>
                  <a:gd name="T24" fmla="*/ 6350 w 38"/>
                  <a:gd name="T25" fmla="*/ 136525 h 140"/>
                  <a:gd name="T26" fmla="*/ 6350 w 38"/>
                  <a:gd name="T27" fmla="*/ 168275 h 140"/>
                  <a:gd name="T28" fmla="*/ 3175 w 38"/>
                  <a:gd name="T29" fmla="*/ 206375 h 140"/>
                  <a:gd name="T30" fmla="*/ 0 w 38"/>
                  <a:gd name="T31" fmla="*/ 215900 h 140"/>
                  <a:gd name="T32" fmla="*/ 60325 w 38"/>
                  <a:gd name="T33" fmla="*/ 222250 h 140"/>
                  <a:gd name="T34" fmla="*/ 57150 w 38"/>
                  <a:gd name="T35" fmla="*/ 190500 h 140"/>
                  <a:gd name="T36" fmla="*/ 50800 w 38"/>
                  <a:gd name="T37" fmla="*/ 161925 h 14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8"/>
                  <a:gd name="T58" fmla="*/ 0 h 140"/>
                  <a:gd name="T59" fmla="*/ 38 w 38"/>
                  <a:gd name="T60" fmla="*/ 140 h 14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8" h="140">
                    <a:moveTo>
                      <a:pt x="32" y="102"/>
                    </a:moveTo>
                    <a:lnTo>
                      <a:pt x="20" y="58"/>
                    </a:lnTo>
                    <a:lnTo>
                      <a:pt x="18" y="46"/>
                    </a:lnTo>
                    <a:lnTo>
                      <a:pt x="16" y="32"/>
                    </a:lnTo>
                    <a:lnTo>
                      <a:pt x="14" y="18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10"/>
                    </a:lnTo>
                    <a:lnTo>
                      <a:pt x="8" y="22"/>
                    </a:lnTo>
                    <a:lnTo>
                      <a:pt x="8" y="34"/>
                    </a:lnTo>
                    <a:lnTo>
                      <a:pt x="6" y="50"/>
                    </a:lnTo>
                    <a:lnTo>
                      <a:pt x="6" y="66"/>
                    </a:lnTo>
                    <a:lnTo>
                      <a:pt x="4" y="86"/>
                    </a:lnTo>
                    <a:lnTo>
                      <a:pt x="4" y="106"/>
                    </a:lnTo>
                    <a:lnTo>
                      <a:pt x="2" y="130"/>
                    </a:lnTo>
                    <a:lnTo>
                      <a:pt x="0" y="136"/>
                    </a:lnTo>
                    <a:lnTo>
                      <a:pt x="38" y="140"/>
                    </a:lnTo>
                    <a:lnTo>
                      <a:pt x="36" y="120"/>
                    </a:lnTo>
                    <a:lnTo>
                      <a:pt x="32" y="102"/>
                    </a:lnTo>
                    <a:close/>
                  </a:path>
                </a:pathLst>
              </a:custGeom>
              <a:solidFill>
                <a:srgbClr val="CD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da-DK" sz="740" kern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72">
                <a:extLst>
                  <a:ext uri="{FF2B5EF4-FFF2-40B4-BE49-F238E27FC236}">
                    <a16:creationId xmlns:a16="http://schemas.microsoft.com/office/drawing/2014/main" id="{20C1C372-5D02-413B-98FA-5484FC0D8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553" y="3011101"/>
                <a:ext cx="219667" cy="850784"/>
              </a:xfrm>
              <a:custGeom>
                <a:avLst/>
                <a:gdLst>
                  <a:gd name="T0" fmla="*/ 209550 w 140"/>
                  <a:gd name="T1" fmla="*/ 358775 h 532"/>
                  <a:gd name="T2" fmla="*/ 222250 w 140"/>
                  <a:gd name="T3" fmla="*/ 282575 h 532"/>
                  <a:gd name="T4" fmla="*/ 174625 w 140"/>
                  <a:gd name="T5" fmla="*/ 260350 h 532"/>
                  <a:gd name="T6" fmla="*/ 171450 w 140"/>
                  <a:gd name="T7" fmla="*/ 257175 h 532"/>
                  <a:gd name="T8" fmla="*/ 165100 w 140"/>
                  <a:gd name="T9" fmla="*/ 0 h 532"/>
                  <a:gd name="T10" fmla="*/ 47625 w 140"/>
                  <a:gd name="T11" fmla="*/ 279400 h 532"/>
                  <a:gd name="T12" fmla="*/ 22225 w 140"/>
                  <a:gd name="T13" fmla="*/ 358775 h 532"/>
                  <a:gd name="T14" fmla="*/ 22225 w 140"/>
                  <a:gd name="T15" fmla="*/ 361950 h 532"/>
                  <a:gd name="T16" fmla="*/ 15875 w 140"/>
                  <a:gd name="T17" fmla="*/ 406400 h 532"/>
                  <a:gd name="T18" fmla="*/ 6350 w 140"/>
                  <a:gd name="T19" fmla="*/ 511175 h 532"/>
                  <a:gd name="T20" fmla="*/ 0 w 140"/>
                  <a:gd name="T21" fmla="*/ 577850 h 532"/>
                  <a:gd name="T22" fmla="*/ 3175 w 140"/>
                  <a:gd name="T23" fmla="*/ 577850 h 532"/>
                  <a:gd name="T24" fmla="*/ 6350 w 140"/>
                  <a:gd name="T25" fmla="*/ 844550 h 532"/>
                  <a:gd name="T26" fmla="*/ 123825 w 140"/>
                  <a:gd name="T27" fmla="*/ 339725 h 532"/>
                  <a:gd name="T28" fmla="*/ 209550 w 140"/>
                  <a:gd name="T29" fmla="*/ 358775 h 53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40"/>
                  <a:gd name="T46" fmla="*/ 0 h 532"/>
                  <a:gd name="T47" fmla="*/ 140 w 140"/>
                  <a:gd name="T48" fmla="*/ 532 h 532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40" h="532">
                    <a:moveTo>
                      <a:pt x="132" y="226"/>
                    </a:moveTo>
                    <a:lnTo>
                      <a:pt x="140" y="178"/>
                    </a:lnTo>
                    <a:lnTo>
                      <a:pt x="110" y="164"/>
                    </a:lnTo>
                    <a:lnTo>
                      <a:pt x="108" y="162"/>
                    </a:lnTo>
                    <a:lnTo>
                      <a:pt x="104" y="0"/>
                    </a:lnTo>
                    <a:lnTo>
                      <a:pt x="30" y="176"/>
                    </a:lnTo>
                    <a:lnTo>
                      <a:pt x="14" y="226"/>
                    </a:lnTo>
                    <a:lnTo>
                      <a:pt x="14" y="228"/>
                    </a:lnTo>
                    <a:lnTo>
                      <a:pt x="10" y="256"/>
                    </a:lnTo>
                    <a:lnTo>
                      <a:pt x="4" y="322"/>
                    </a:lnTo>
                    <a:lnTo>
                      <a:pt x="0" y="364"/>
                    </a:lnTo>
                    <a:lnTo>
                      <a:pt x="2" y="364"/>
                    </a:lnTo>
                    <a:lnTo>
                      <a:pt x="4" y="532"/>
                    </a:lnTo>
                    <a:lnTo>
                      <a:pt x="78" y="214"/>
                    </a:lnTo>
                    <a:lnTo>
                      <a:pt x="132" y="22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da-DK" sz="740" kern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73">
                <a:extLst>
                  <a:ext uri="{FF2B5EF4-FFF2-40B4-BE49-F238E27FC236}">
                    <a16:creationId xmlns:a16="http://schemas.microsoft.com/office/drawing/2014/main" id="{E7495095-9626-4FB1-9FE2-AC68CDD415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620" y="3293575"/>
                <a:ext cx="538185" cy="1607407"/>
              </a:xfrm>
              <a:custGeom>
                <a:avLst/>
                <a:gdLst>
                  <a:gd name="T0" fmla="*/ 79375 w 336"/>
                  <a:gd name="T1" fmla="*/ 1562100 h 1014"/>
                  <a:gd name="T2" fmla="*/ 127000 w 336"/>
                  <a:gd name="T3" fmla="*/ 1463675 h 1014"/>
                  <a:gd name="T4" fmla="*/ 136525 w 336"/>
                  <a:gd name="T5" fmla="*/ 1143000 h 1014"/>
                  <a:gd name="T6" fmla="*/ 120650 w 336"/>
                  <a:gd name="T7" fmla="*/ 1092200 h 1014"/>
                  <a:gd name="T8" fmla="*/ 158750 w 336"/>
                  <a:gd name="T9" fmla="*/ 1012825 h 1014"/>
                  <a:gd name="T10" fmla="*/ 215900 w 336"/>
                  <a:gd name="T11" fmla="*/ 555625 h 1014"/>
                  <a:gd name="T12" fmla="*/ 279400 w 336"/>
                  <a:gd name="T13" fmla="*/ 530225 h 1014"/>
                  <a:gd name="T14" fmla="*/ 206375 w 336"/>
                  <a:gd name="T15" fmla="*/ 447675 h 1014"/>
                  <a:gd name="T16" fmla="*/ 314325 w 336"/>
                  <a:gd name="T17" fmla="*/ 447675 h 1014"/>
                  <a:gd name="T18" fmla="*/ 238125 w 336"/>
                  <a:gd name="T19" fmla="*/ 346075 h 1014"/>
                  <a:gd name="T20" fmla="*/ 304800 w 336"/>
                  <a:gd name="T21" fmla="*/ 95250 h 1014"/>
                  <a:gd name="T22" fmla="*/ 403225 w 336"/>
                  <a:gd name="T23" fmla="*/ 311150 h 1014"/>
                  <a:gd name="T24" fmla="*/ 403225 w 336"/>
                  <a:gd name="T25" fmla="*/ 142875 h 1014"/>
                  <a:gd name="T26" fmla="*/ 390525 w 336"/>
                  <a:gd name="T27" fmla="*/ 136525 h 1014"/>
                  <a:gd name="T28" fmla="*/ 374650 w 336"/>
                  <a:gd name="T29" fmla="*/ 133350 h 1014"/>
                  <a:gd name="T30" fmla="*/ 377825 w 336"/>
                  <a:gd name="T31" fmla="*/ 53975 h 1014"/>
                  <a:gd name="T32" fmla="*/ 396875 w 336"/>
                  <a:gd name="T33" fmla="*/ 57150 h 1014"/>
                  <a:gd name="T34" fmla="*/ 400050 w 336"/>
                  <a:gd name="T35" fmla="*/ 57150 h 1014"/>
                  <a:gd name="T36" fmla="*/ 403225 w 336"/>
                  <a:gd name="T37" fmla="*/ 60325 h 1014"/>
                  <a:gd name="T38" fmla="*/ 409575 w 336"/>
                  <a:gd name="T39" fmla="*/ 63500 h 1014"/>
                  <a:gd name="T40" fmla="*/ 419100 w 336"/>
                  <a:gd name="T41" fmla="*/ 63500 h 1014"/>
                  <a:gd name="T42" fmla="*/ 425450 w 336"/>
                  <a:gd name="T43" fmla="*/ 63500 h 1014"/>
                  <a:gd name="T44" fmla="*/ 428625 w 336"/>
                  <a:gd name="T45" fmla="*/ 63500 h 1014"/>
                  <a:gd name="T46" fmla="*/ 447675 w 336"/>
                  <a:gd name="T47" fmla="*/ 66675 h 1014"/>
                  <a:gd name="T48" fmla="*/ 466725 w 336"/>
                  <a:gd name="T49" fmla="*/ 66675 h 1014"/>
                  <a:gd name="T50" fmla="*/ 488950 w 336"/>
                  <a:gd name="T51" fmla="*/ 69850 h 1014"/>
                  <a:gd name="T52" fmla="*/ 533400 w 336"/>
                  <a:gd name="T53" fmla="*/ 69850 h 1014"/>
                  <a:gd name="T54" fmla="*/ 533400 w 336"/>
                  <a:gd name="T55" fmla="*/ 53975 h 1014"/>
                  <a:gd name="T56" fmla="*/ 501650 w 336"/>
                  <a:gd name="T57" fmla="*/ 53975 h 1014"/>
                  <a:gd name="T58" fmla="*/ 441325 w 336"/>
                  <a:gd name="T59" fmla="*/ 47625 h 1014"/>
                  <a:gd name="T60" fmla="*/ 431800 w 336"/>
                  <a:gd name="T61" fmla="*/ 44450 h 1014"/>
                  <a:gd name="T62" fmla="*/ 422275 w 336"/>
                  <a:gd name="T63" fmla="*/ 44450 h 1014"/>
                  <a:gd name="T64" fmla="*/ 403225 w 336"/>
                  <a:gd name="T65" fmla="*/ 41275 h 1014"/>
                  <a:gd name="T66" fmla="*/ 361950 w 336"/>
                  <a:gd name="T67" fmla="*/ 31750 h 1014"/>
                  <a:gd name="T68" fmla="*/ 323850 w 336"/>
                  <a:gd name="T69" fmla="*/ 22225 h 1014"/>
                  <a:gd name="T70" fmla="*/ 307975 w 336"/>
                  <a:gd name="T71" fmla="*/ 15875 h 1014"/>
                  <a:gd name="T72" fmla="*/ 285750 w 336"/>
                  <a:gd name="T73" fmla="*/ 9525 h 1014"/>
                  <a:gd name="T74" fmla="*/ 260350 w 336"/>
                  <a:gd name="T75" fmla="*/ 0 h 1014"/>
                  <a:gd name="T76" fmla="*/ 247650 w 336"/>
                  <a:gd name="T77" fmla="*/ 76200 h 1014"/>
                  <a:gd name="T78" fmla="*/ 161925 w 336"/>
                  <a:gd name="T79" fmla="*/ 57150 h 1014"/>
                  <a:gd name="T80" fmla="*/ 44450 w 336"/>
                  <a:gd name="T81" fmla="*/ 561975 h 1014"/>
                  <a:gd name="T82" fmla="*/ 47625 w 336"/>
                  <a:gd name="T83" fmla="*/ 736600 h 1014"/>
                  <a:gd name="T84" fmla="*/ 0 w 336"/>
                  <a:gd name="T85" fmla="*/ 1466850 h 1014"/>
                  <a:gd name="T86" fmla="*/ 12700 w 336"/>
                  <a:gd name="T87" fmla="*/ 1549400 h 1014"/>
                  <a:gd name="T88" fmla="*/ 3175 w 336"/>
                  <a:gd name="T89" fmla="*/ 1577975 h 1014"/>
                  <a:gd name="T90" fmla="*/ 117475 w 336"/>
                  <a:gd name="T91" fmla="*/ 1609725 h 1014"/>
                  <a:gd name="T92" fmla="*/ 79375 w 336"/>
                  <a:gd name="T93" fmla="*/ 1562100 h 1014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336"/>
                  <a:gd name="T142" fmla="*/ 0 h 1014"/>
                  <a:gd name="T143" fmla="*/ 336 w 336"/>
                  <a:gd name="T144" fmla="*/ 1014 h 1014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336" h="1014">
                    <a:moveTo>
                      <a:pt x="50" y="984"/>
                    </a:moveTo>
                    <a:lnTo>
                      <a:pt x="80" y="922"/>
                    </a:lnTo>
                    <a:lnTo>
                      <a:pt x="86" y="720"/>
                    </a:lnTo>
                    <a:lnTo>
                      <a:pt x="76" y="688"/>
                    </a:lnTo>
                    <a:lnTo>
                      <a:pt x="100" y="638"/>
                    </a:lnTo>
                    <a:lnTo>
                      <a:pt x="136" y="350"/>
                    </a:lnTo>
                    <a:lnTo>
                      <a:pt x="176" y="334"/>
                    </a:lnTo>
                    <a:lnTo>
                      <a:pt x="130" y="282"/>
                    </a:lnTo>
                    <a:lnTo>
                      <a:pt x="198" y="282"/>
                    </a:lnTo>
                    <a:lnTo>
                      <a:pt x="150" y="218"/>
                    </a:lnTo>
                    <a:lnTo>
                      <a:pt x="192" y="60"/>
                    </a:lnTo>
                    <a:lnTo>
                      <a:pt x="254" y="196"/>
                    </a:lnTo>
                    <a:lnTo>
                      <a:pt x="254" y="90"/>
                    </a:lnTo>
                    <a:lnTo>
                      <a:pt x="246" y="86"/>
                    </a:lnTo>
                    <a:lnTo>
                      <a:pt x="236" y="84"/>
                    </a:lnTo>
                    <a:lnTo>
                      <a:pt x="238" y="34"/>
                    </a:lnTo>
                    <a:lnTo>
                      <a:pt x="250" y="36"/>
                    </a:lnTo>
                    <a:lnTo>
                      <a:pt x="252" y="36"/>
                    </a:lnTo>
                    <a:lnTo>
                      <a:pt x="254" y="38"/>
                    </a:lnTo>
                    <a:lnTo>
                      <a:pt x="258" y="40"/>
                    </a:lnTo>
                    <a:lnTo>
                      <a:pt x="264" y="40"/>
                    </a:lnTo>
                    <a:lnTo>
                      <a:pt x="268" y="40"/>
                    </a:lnTo>
                    <a:lnTo>
                      <a:pt x="270" y="40"/>
                    </a:lnTo>
                    <a:lnTo>
                      <a:pt x="282" y="42"/>
                    </a:lnTo>
                    <a:lnTo>
                      <a:pt x="294" y="42"/>
                    </a:lnTo>
                    <a:lnTo>
                      <a:pt x="308" y="44"/>
                    </a:lnTo>
                    <a:lnTo>
                      <a:pt x="336" y="44"/>
                    </a:lnTo>
                    <a:lnTo>
                      <a:pt x="336" y="34"/>
                    </a:lnTo>
                    <a:lnTo>
                      <a:pt x="316" y="34"/>
                    </a:lnTo>
                    <a:lnTo>
                      <a:pt x="278" y="30"/>
                    </a:lnTo>
                    <a:lnTo>
                      <a:pt x="272" y="28"/>
                    </a:lnTo>
                    <a:lnTo>
                      <a:pt x="266" y="28"/>
                    </a:lnTo>
                    <a:lnTo>
                      <a:pt x="254" y="26"/>
                    </a:lnTo>
                    <a:lnTo>
                      <a:pt x="228" y="20"/>
                    </a:lnTo>
                    <a:lnTo>
                      <a:pt x="204" y="14"/>
                    </a:lnTo>
                    <a:lnTo>
                      <a:pt x="194" y="10"/>
                    </a:lnTo>
                    <a:lnTo>
                      <a:pt x="180" y="6"/>
                    </a:lnTo>
                    <a:lnTo>
                      <a:pt x="164" y="0"/>
                    </a:lnTo>
                    <a:lnTo>
                      <a:pt x="156" y="48"/>
                    </a:lnTo>
                    <a:lnTo>
                      <a:pt x="102" y="36"/>
                    </a:lnTo>
                    <a:lnTo>
                      <a:pt x="28" y="354"/>
                    </a:lnTo>
                    <a:lnTo>
                      <a:pt x="30" y="464"/>
                    </a:lnTo>
                    <a:lnTo>
                      <a:pt x="0" y="924"/>
                    </a:lnTo>
                    <a:lnTo>
                      <a:pt x="8" y="976"/>
                    </a:lnTo>
                    <a:lnTo>
                      <a:pt x="2" y="994"/>
                    </a:lnTo>
                    <a:lnTo>
                      <a:pt x="74" y="1014"/>
                    </a:lnTo>
                    <a:lnTo>
                      <a:pt x="50" y="984"/>
                    </a:lnTo>
                    <a:close/>
                  </a:path>
                </a:pathLst>
              </a:custGeom>
              <a:solidFill>
                <a:schemeClr val="accent1"/>
              </a:solidFill>
              <a:ln w="8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da-DK" sz="740" kern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74">
                <a:extLst>
                  <a:ext uri="{FF2B5EF4-FFF2-40B4-BE49-F238E27FC236}">
                    <a16:creationId xmlns:a16="http://schemas.microsoft.com/office/drawing/2014/main" id="{B69C4561-74FB-4AAB-BFEA-097EE6624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194" y="3458352"/>
                <a:ext cx="845717" cy="1614133"/>
              </a:xfrm>
              <a:custGeom>
                <a:avLst/>
                <a:gdLst>
                  <a:gd name="T0" fmla="*/ 685800 w 530"/>
                  <a:gd name="T1" fmla="*/ 1482725 h 1018"/>
                  <a:gd name="T2" fmla="*/ 695325 w 530"/>
                  <a:gd name="T3" fmla="*/ 1393825 h 1018"/>
                  <a:gd name="T4" fmla="*/ 615950 w 530"/>
                  <a:gd name="T5" fmla="*/ 1403350 h 1018"/>
                  <a:gd name="T6" fmla="*/ 647700 w 530"/>
                  <a:gd name="T7" fmla="*/ 1314450 h 1018"/>
                  <a:gd name="T8" fmla="*/ 520700 w 530"/>
                  <a:gd name="T9" fmla="*/ 1060450 h 1018"/>
                  <a:gd name="T10" fmla="*/ 390525 w 530"/>
                  <a:gd name="T11" fmla="*/ 974725 h 1018"/>
                  <a:gd name="T12" fmla="*/ 400050 w 530"/>
                  <a:gd name="T13" fmla="*/ 885825 h 1018"/>
                  <a:gd name="T14" fmla="*/ 206375 w 530"/>
                  <a:gd name="T15" fmla="*/ 396875 h 1018"/>
                  <a:gd name="T16" fmla="*/ 149225 w 530"/>
                  <a:gd name="T17" fmla="*/ 358775 h 1018"/>
                  <a:gd name="T18" fmla="*/ 225425 w 530"/>
                  <a:gd name="T19" fmla="*/ 279400 h 1018"/>
                  <a:gd name="T20" fmla="*/ 85725 w 530"/>
                  <a:gd name="T21" fmla="*/ 263525 h 1018"/>
                  <a:gd name="T22" fmla="*/ 225425 w 530"/>
                  <a:gd name="T23" fmla="*/ 142875 h 1018"/>
                  <a:gd name="T24" fmla="*/ 41275 w 530"/>
                  <a:gd name="T25" fmla="*/ 190500 h 1018"/>
                  <a:gd name="T26" fmla="*/ 161925 w 530"/>
                  <a:gd name="T27" fmla="*/ 0 h 1018"/>
                  <a:gd name="T28" fmla="*/ 0 w 530"/>
                  <a:gd name="T29" fmla="*/ 130175 h 1018"/>
                  <a:gd name="T30" fmla="*/ 3175 w 530"/>
                  <a:gd name="T31" fmla="*/ 431800 h 1018"/>
                  <a:gd name="T32" fmla="*/ 254000 w 530"/>
                  <a:gd name="T33" fmla="*/ 1003300 h 1018"/>
                  <a:gd name="T34" fmla="*/ 609600 w 530"/>
                  <a:gd name="T35" fmla="*/ 1590675 h 1018"/>
                  <a:gd name="T36" fmla="*/ 654050 w 530"/>
                  <a:gd name="T37" fmla="*/ 1603375 h 1018"/>
                  <a:gd name="T38" fmla="*/ 692150 w 530"/>
                  <a:gd name="T39" fmla="*/ 1612900 h 1018"/>
                  <a:gd name="T40" fmla="*/ 733425 w 530"/>
                  <a:gd name="T41" fmla="*/ 1616075 h 1018"/>
                  <a:gd name="T42" fmla="*/ 768350 w 530"/>
                  <a:gd name="T43" fmla="*/ 1616075 h 1018"/>
                  <a:gd name="T44" fmla="*/ 771525 w 530"/>
                  <a:gd name="T45" fmla="*/ 1612900 h 1018"/>
                  <a:gd name="T46" fmla="*/ 841375 w 530"/>
                  <a:gd name="T47" fmla="*/ 1587500 h 1018"/>
                  <a:gd name="T48" fmla="*/ 685800 w 530"/>
                  <a:gd name="T49" fmla="*/ 1482725 h 101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30"/>
                  <a:gd name="T76" fmla="*/ 0 h 1018"/>
                  <a:gd name="T77" fmla="*/ 530 w 530"/>
                  <a:gd name="T78" fmla="*/ 1018 h 101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30" h="1018">
                    <a:moveTo>
                      <a:pt x="432" y="934"/>
                    </a:moveTo>
                    <a:lnTo>
                      <a:pt x="438" y="878"/>
                    </a:lnTo>
                    <a:lnTo>
                      <a:pt x="388" y="884"/>
                    </a:lnTo>
                    <a:lnTo>
                      <a:pt x="408" y="828"/>
                    </a:lnTo>
                    <a:lnTo>
                      <a:pt x="328" y="668"/>
                    </a:lnTo>
                    <a:lnTo>
                      <a:pt x="246" y="614"/>
                    </a:lnTo>
                    <a:lnTo>
                      <a:pt x="252" y="558"/>
                    </a:lnTo>
                    <a:lnTo>
                      <a:pt x="130" y="250"/>
                    </a:lnTo>
                    <a:lnTo>
                      <a:pt x="94" y="226"/>
                    </a:lnTo>
                    <a:lnTo>
                      <a:pt x="142" y="176"/>
                    </a:lnTo>
                    <a:lnTo>
                      <a:pt x="54" y="166"/>
                    </a:lnTo>
                    <a:lnTo>
                      <a:pt x="142" y="90"/>
                    </a:lnTo>
                    <a:lnTo>
                      <a:pt x="26" y="120"/>
                    </a:lnTo>
                    <a:lnTo>
                      <a:pt x="102" y="0"/>
                    </a:lnTo>
                    <a:lnTo>
                      <a:pt x="0" y="82"/>
                    </a:lnTo>
                    <a:lnTo>
                      <a:pt x="2" y="272"/>
                    </a:lnTo>
                    <a:lnTo>
                      <a:pt x="160" y="632"/>
                    </a:lnTo>
                    <a:lnTo>
                      <a:pt x="384" y="1002"/>
                    </a:lnTo>
                    <a:lnTo>
                      <a:pt x="412" y="1010"/>
                    </a:lnTo>
                    <a:lnTo>
                      <a:pt x="436" y="1016"/>
                    </a:lnTo>
                    <a:lnTo>
                      <a:pt x="462" y="1018"/>
                    </a:lnTo>
                    <a:lnTo>
                      <a:pt x="484" y="1018"/>
                    </a:lnTo>
                    <a:lnTo>
                      <a:pt x="486" y="1016"/>
                    </a:lnTo>
                    <a:lnTo>
                      <a:pt x="530" y="1000"/>
                    </a:lnTo>
                    <a:lnTo>
                      <a:pt x="432" y="934"/>
                    </a:lnTo>
                    <a:close/>
                  </a:path>
                </a:pathLst>
              </a:custGeom>
              <a:solidFill>
                <a:schemeClr val="accent1"/>
              </a:solidFill>
              <a:ln w="8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da-DK" sz="740" kern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75">
                <a:extLst>
                  <a:ext uri="{FF2B5EF4-FFF2-40B4-BE49-F238E27FC236}">
                    <a16:creationId xmlns:a16="http://schemas.microsoft.com/office/drawing/2014/main" id="{82BCA779-3127-4D33-93D5-E3290E291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431" y="1639088"/>
                <a:ext cx="1625535" cy="3618348"/>
              </a:xfrm>
              <a:custGeom>
                <a:avLst/>
                <a:gdLst>
                  <a:gd name="T0" fmla="*/ 1558925 w 1024"/>
                  <a:gd name="T1" fmla="*/ 3314700 h 2268"/>
                  <a:gd name="T2" fmla="*/ 1558925 w 1024"/>
                  <a:gd name="T3" fmla="*/ 3282950 h 2268"/>
                  <a:gd name="T4" fmla="*/ 1543050 w 1024"/>
                  <a:gd name="T5" fmla="*/ 3241674 h 2268"/>
                  <a:gd name="T6" fmla="*/ 1104900 w 1024"/>
                  <a:gd name="T7" fmla="*/ 1943100 h 2268"/>
                  <a:gd name="T8" fmla="*/ 1466850 w 1024"/>
                  <a:gd name="T9" fmla="*/ 1733550 h 2268"/>
                  <a:gd name="T10" fmla="*/ 1155700 w 1024"/>
                  <a:gd name="T11" fmla="*/ 863600 h 2268"/>
                  <a:gd name="T12" fmla="*/ 1203325 w 1024"/>
                  <a:gd name="T13" fmla="*/ 860425 h 2268"/>
                  <a:gd name="T14" fmla="*/ 1346200 w 1024"/>
                  <a:gd name="T15" fmla="*/ 838200 h 2268"/>
                  <a:gd name="T16" fmla="*/ 1454150 w 1024"/>
                  <a:gd name="T17" fmla="*/ 784225 h 2268"/>
                  <a:gd name="T18" fmla="*/ 1314450 w 1024"/>
                  <a:gd name="T19" fmla="*/ 82550 h 2268"/>
                  <a:gd name="T20" fmla="*/ 1289050 w 1024"/>
                  <a:gd name="T21" fmla="*/ 0 h 2268"/>
                  <a:gd name="T22" fmla="*/ 1133475 w 1024"/>
                  <a:gd name="T23" fmla="*/ 28575 h 2268"/>
                  <a:gd name="T24" fmla="*/ 1111250 w 1024"/>
                  <a:gd name="T25" fmla="*/ 88900 h 2268"/>
                  <a:gd name="T26" fmla="*/ 1101725 w 1024"/>
                  <a:gd name="T27" fmla="*/ 130175 h 2268"/>
                  <a:gd name="T28" fmla="*/ 1143000 w 1024"/>
                  <a:gd name="T29" fmla="*/ 161925 h 2268"/>
                  <a:gd name="T30" fmla="*/ 1174750 w 1024"/>
                  <a:gd name="T31" fmla="*/ 168275 h 2268"/>
                  <a:gd name="T32" fmla="*/ 1181100 w 1024"/>
                  <a:gd name="T33" fmla="*/ 203200 h 2268"/>
                  <a:gd name="T34" fmla="*/ 1216025 w 1024"/>
                  <a:gd name="T35" fmla="*/ 574675 h 2268"/>
                  <a:gd name="T36" fmla="*/ 1193800 w 1024"/>
                  <a:gd name="T37" fmla="*/ 568325 h 2268"/>
                  <a:gd name="T38" fmla="*/ 1190625 w 1024"/>
                  <a:gd name="T39" fmla="*/ 590550 h 2268"/>
                  <a:gd name="T40" fmla="*/ 1133475 w 1024"/>
                  <a:gd name="T41" fmla="*/ 568325 h 2268"/>
                  <a:gd name="T42" fmla="*/ 971550 w 1024"/>
                  <a:gd name="T43" fmla="*/ 498475 h 2268"/>
                  <a:gd name="T44" fmla="*/ 904875 w 1024"/>
                  <a:gd name="T45" fmla="*/ 549275 h 2268"/>
                  <a:gd name="T46" fmla="*/ 885825 w 1024"/>
                  <a:gd name="T47" fmla="*/ 654050 h 2268"/>
                  <a:gd name="T48" fmla="*/ 866775 w 1024"/>
                  <a:gd name="T49" fmla="*/ 777875 h 2268"/>
                  <a:gd name="T50" fmla="*/ 854075 w 1024"/>
                  <a:gd name="T51" fmla="*/ 923925 h 2268"/>
                  <a:gd name="T52" fmla="*/ 844550 w 1024"/>
                  <a:gd name="T53" fmla="*/ 1174750 h 2268"/>
                  <a:gd name="T54" fmla="*/ 844550 w 1024"/>
                  <a:gd name="T55" fmla="*/ 1250950 h 2268"/>
                  <a:gd name="T56" fmla="*/ 844550 w 1024"/>
                  <a:gd name="T57" fmla="*/ 1374775 h 2268"/>
                  <a:gd name="T58" fmla="*/ 854075 w 1024"/>
                  <a:gd name="T59" fmla="*/ 1482725 h 2268"/>
                  <a:gd name="T60" fmla="*/ 863600 w 1024"/>
                  <a:gd name="T61" fmla="*/ 1524000 h 2268"/>
                  <a:gd name="T62" fmla="*/ 933450 w 1024"/>
                  <a:gd name="T63" fmla="*/ 1660525 h 2268"/>
                  <a:gd name="T64" fmla="*/ 930275 w 1024"/>
                  <a:gd name="T65" fmla="*/ 1663700 h 2268"/>
                  <a:gd name="T66" fmla="*/ 895350 w 1024"/>
                  <a:gd name="T67" fmla="*/ 1666875 h 2268"/>
                  <a:gd name="T68" fmla="*/ 784225 w 1024"/>
                  <a:gd name="T69" fmla="*/ 1685925 h 2268"/>
                  <a:gd name="T70" fmla="*/ 685800 w 1024"/>
                  <a:gd name="T71" fmla="*/ 1692275 h 2268"/>
                  <a:gd name="T72" fmla="*/ 447675 w 1024"/>
                  <a:gd name="T73" fmla="*/ 1689100 h 2268"/>
                  <a:gd name="T74" fmla="*/ 501650 w 1024"/>
                  <a:gd name="T75" fmla="*/ 1797050 h 2268"/>
                  <a:gd name="T76" fmla="*/ 336550 w 1024"/>
                  <a:gd name="T77" fmla="*/ 1984375 h 2268"/>
                  <a:gd name="T78" fmla="*/ 377825 w 1024"/>
                  <a:gd name="T79" fmla="*/ 2168525 h 2268"/>
                  <a:gd name="T80" fmla="*/ 219075 w 1024"/>
                  <a:gd name="T81" fmla="*/ 2730500 h 2268"/>
                  <a:gd name="T82" fmla="*/ 177800 w 1024"/>
                  <a:gd name="T83" fmla="*/ 3200399 h 2268"/>
                  <a:gd name="T84" fmla="*/ 0 w 1024"/>
                  <a:gd name="T85" fmla="*/ 3556000 h 2268"/>
                  <a:gd name="T86" fmla="*/ 28575 w 1024"/>
                  <a:gd name="T87" fmla="*/ 3578225 h 2268"/>
                  <a:gd name="T88" fmla="*/ 69850 w 1024"/>
                  <a:gd name="T89" fmla="*/ 3594100 h 2268"/>
                  <a:gd name="T90" fmla="*/ 98425 w 1024"/>
                  <a:gd name="T91" fmla="*/ 3597275 h 2268"/>
                  <a:gd name="T92" fmla="*/ 142875 w 1024"/>
                  <a:gd name="T93" fmla="*/ 3597275 h 2268"/>
                  <a:gd name="T94" fmla="*/ 196850 w 1024"/>
                  <a:gd name="T95" fmla="*/ 3556000 h 2268"/>
                  <a:gd name="T96" fmla="*/ 288925 w 1024"/>
                  <a:gd name="T97" fmla="*/ 3419475 h 2268"/>
                  <a:gd name="T98" fmla="*/ 320675 w 1024"/>
                  <a:gd name="T99" fmla="*/ 3397250 h 2268"/>
                  <a:gd name="T100" fmla="*/ 333375 w 1024"/>
                  <a:gd name="T101" fmla="*/ 3270250 h 2268"/>
                  <a:gd name="T102" fmla="*/ 476250 w 1024"/>
                  <a:gd name="T103" fmla="*/ 2717800 h 2268"/>
                  <a:gd name="T104" fmla="*/ 596900 w 1024"/>
                  <a:gd name="T105" fmla="*/ 1927225 h 2268"/>
                  <a:gd name="T106" fmla="*/ 822325 w 1024"/>
                  <a:gd name="T107" fmla="*/ 1939925 h 2268"/>
                  <a:gd name="T108" fmla="*/ 746125 w 1024"/>
                  <a:gd name="T109" fmla="*/ 2155825 h 2268"/>
                  <a:gd name="T110" fmla="*/ 987425 w 1024"/>
                  <a:gd name="T111" fmla="*/ 2771775 h 2268"/>
                  <a:gd name="T112" fmla="*/ 1212850 w 1024"/>
                  <a:gd name="T113" fmla="*/ 3200399 h 2268"/>
                  <a:gd name="T114" fmla="*/ 1438275 w 1024"/>
                  <a:gd name="T115" fmla="*/ 3384550 h 2268"/>
                  <a:gd name="T116" fmla="*/ 1444625 w 1024"/>
                  <a:gd name="T117" fmla="*/ 3524250 h 2268"/>
                  <a:gd name="T118" fmla="*/ 1476375 w 1024"/>
                  <a:gd name="T119" fmla="*/ 3527425 h 2268"/>
                  <a:gd name="T120" fmla="*/ 1552575 w 1024"/>
                  <a:gd name="T121" fmla="*/ 3517900 h 2268"/>
                  <a:gd name="T122" fmla="*/ 1603375 w 1024"/>
                  <a:gd name="T123" fmla="*/ 3502025 h 2268"/>
                  <a:gd name="T124" fmla="*/ 1549400 w 1024"/>
                  <a:gd name="T125" fmla="*/ 3333750 h 226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024"/>
                  <a:gd name="T190" fmla="*/ 0 h 2268"/>
                  <a:gd name="T191" fmla="*/ 1024 w 1024"/>
                  <a:gd name="T192" fmla="*/ 2268 h 226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024" h="2268">
                    <a:moveTo>
                      <a:pt x="976" y="2100"/>
                    </a:moveTo>
                    <a:lnTo>
                      <a:pt x="980" y="2094"/>
                    </a:lnTo>
                    <a:lnTo>
                      <a:pt x="982" y="2088"/>
                    </a:lnTo>
                    <a:lnTo>
                      <a:pt x="984" y="2082"/>
                    </a:lnTo>
                    <a:lnTo>
                      <a:pt x="982" y="2076"/>
                    </a:lnTo>
                    <a:lnTo>
                      <a:pt x="982" y="2068"/>
                    </a:lnTo>
                    <a:lnTo>
                      <a:pt x="980" y="2060"/>
                    </a:lnTo>
                    <a:lnTo>
                      <a:pt x="978" y="2050"/>
                    </a:lnTo>
                    <a:lnTo>
                      <a:pt x="972" y="2042"/>
                    </a:lnTo>
                    <a:lnTo>
                      <a:pt x="900" y="1962"/>
                    </a:lnTo>
                    <a:lnTo>
                      <a:pt x="708" y="1488"/>
                    </a:lnTo>
                    <a:lnTo>
                      <a:pt x="696" y="1224"/>
                    </a:lnTo>
                    <a:lnTo>
                      <a:pt x="714" y="1260"/>
                    </a:lnTo>
                    <a:lnTo>
                      <a:pt x="924" y="1092"/>
                    </a:lnTo>
                    <a:lnTo>
                      <a:pt x="670" y="540"/>
                    </a:lnTo>
                    <a:lnTo>
                      <a:pt x="700" y="542"/>
                    </a:lnTo>
                    <a:lnTo>
                      <a:pt x="728" y="544"/>
                    </a:lnTo>
                    <a:lnTo>
                      <a:pt x="736" y="542"/>
                    </a:lnTo>
                    <a:lnTo>
                      <a:pt x="744" y="542"/>
                    </a:lnTo>
                    <a:lnTo>
                      <a:pt x="758" y="542"/>
                    </a:lnTo>
                    <a:lnTo>
                      <a:pt x="788" y="540"/>
                    </a:lnTo>
                    <a:lnTo>
                      <a:pt x="818" y="534"/>
                    </a:lnTo>
                    <a:lnTo>
                      <a:pt x="848" y="528"/>
                    </a:lnTo>
                    <a:lnTo>
                      <a:pt x="878" y="518"/>
                    </a:lnTo>
                    <a:lnTo>
                      <a:pt x="908" y="510"/>
                    </a:lnTo>
                    <a:lnTo>
                      <a:pt x="916" y="494"/>
                    </a:lnTo>
                    <a:lnTo>
                      <a:pt x="914" y="172"/>
                    </a:lnTo>
                    <a:lnTo>
                      <a:pt x="862" y="66"/>
                    </a:lnTo>
                    <a:lnTo>
                      <a:pt x="828" y="52"/>
                    </a:lnTo>
                    <a:lnTo>
                      <a:pt x="822" y="28"/>
                    </a:lnTo>
                    <a:lnTo>
                      <a:pt x="818" y="14"/>
                    </a:lnTo>
                    <a:lnTo>
                      <a:pt x="812" y="0"/>
                    </a:lnTo>
                    <a:lnTo>
                      <a:pt x="732" y="0"/>
                    </a:lnTo>
                    <a:lnTo>
                      <a:pt x="726" y="8"/>
                    </a:lnTo>
                    <a:lnTo>
                      <a:pt x="714" y="18"/>
                    </a:lnTo>
                    <a:lnTo>
                      <a:pt x="706" y="32"/>
                    </a:lnTo>
                    <a:lnTo>
                      <a:pt x="704" y="42"/>
                    </a:lnTo>
                    <a:lnTo>
                      <a:pt x="700" y="56"/>
                    </a:lnTo>
                    <a:lnTo>
                      <a:pt x="700" y="66"/>
                    </a:lnTo>
                    <a:lnTo>
                      <a:pt x="696" y="74"/>
                    </a:lnTo>
                    <a:lnTo>
                      <a:pt x="694" y="82"/>
                    </a:lnTo>
                    <a:lnTo>
                      <a:pt x="688" y="90"/>
                    </a:lnTo>
                    <a:lnTo>
                      <a:pt x="706" y="96"/>
                    </a:lnTo>
                    <a:lnTo>
                      <a:pt x="720" y="102"/>
                    </a:lnTo>
                    <a:lnTo>
                      <a:pt x="728" y="106"/>
                    </a:lnTo>
                    <a:lnTo>
                      <a:pt x="734" y="110"/>
                    </a:lnTo>
                    <a:lnTo>
                      <a:pt x="740" y="106"/>
                    </a:lnTo>
                    <a:lnTo>
                      <a:pt x="742" y="106"/>
                    </a:lnTo>
                    <a:lnTo>
                      <a:pt x="758" y="110"/>
                    </a:lnTo>
                    <a:lnTo>
                      <a:pt x="744" y="128"/>
                    </a:lnTo>
                    <a:lnTo>
                      <a:pt x="782" y="372"/>
                    </a:lnTo>
                    <a:lnTo>
                      <a:pt x="774" y="364"/>
                    </a:lnTo>
                    <a:lnTo>
                      <a:pt x="766" y="362"/>
                    </a:lnTo>
                    <a:lnTo>
                      <a:pt x="760" y="358"/>
                    </a:lnTo>
                    <a:lnTo>
                      <a:pt x="754" y="358"/>
                    </a:lnTo>
                    <a:lnTo>
                      <a:pt x="752" y="358"/>
                    </a:lnTo>
                    <a:lnTo>
                      <a:pt x="750" y="362"/>
                    </a:lnTo>
                    <a:lnTo>
                      <a:pt x="750" y="364"/>
                    </a:lnTo>
                    <a:lnTo>
                      <a:pt x="750" y="372"/>
                    </a:lnTo>
                    <a:lnTo>
                      <a:pt x="746" y="374"/>
                    </a:lnTo>
                    <a:lnTo>
                      <a:pt x="746" y="370"/>
                    </a:lnTo>
                    <a:lnTo>
                      <a:pt x="714" y="358"/>
                    </a:lnTo>
                    <a:lnTo>
                      <a:pt x="682" y="346"/>
                    </a:lnTo>
                    <a:lnTo>
                      <a:pt x="648" y="330"/>
                    </a:lnTo>
                    <a:lnTo>
                      <a:pt x="612" y="314"/>
                    </a:lnTo>
                    <a:lnTo>
                      <a:pt x="600" y="318"/>
                    </a:lnTo>
                    <a:lnTo>
                      <a:pt x="586" y="328"/>
                    </a:lnTo>
                    <a:lnTo>
                      <a:pt x="570" y="346"/>
                    </a:lnTo>
                    <a:lnTo>
                      <a:pt x="564" y="376"/>
                    </a:lnTo>
                    <a:lnTo>
                      <a:pt x="562" y="392"/>
                    </a:lnTo>
                    <a:lnTo>
                      <a:pt x="558" y="412"/>
                    </a:lnTo>
                    <a:lnTo>
                      <a:pt x="556" y="428"/>
                    </a:lnTo>
                    <a:lnTo>
                      <a:pt x="552" y="448"/>
                    </a:lnTo>
                    <a:lnTo>
                      <a:pt x="546" y="490"/>
                    </a:lnTo>
                    <a:lnTo>
                      <a:pt x="546" y="512"/>
                    </a:lnTo>
                    <a:lnTo>
                      <a:pt x="544" y="534"/>
                    </a:lnTo>
                    <a:lnTo>
                      <a:pt x="538" y="582"/>
                    </a:lnTo>
                    <a:lnTo>
                      <a:pt x="536" y="632"/>
                    </a:lnTo>
                    <a:lnTo>
                      <a:pt x="532" y="688"/>
                    </a:lnTo>
                    <a:lnTo>
                      <a:pt x="532" y="740"/>
                    </a:lnTo>
                    <a:lnTo>
                      <a:pt x="532" y="764"/>
                    </a:lnTo>
                    <a:lnTo>
                      <a:pt x="532" y="774"/>
                    </a:lnTo>
                    <a:lnTo>
                      <a:pt x="532" y="788"/>
                    </a:lnTo>
                    <a:lnTo>
                      <a:pt x="532" y="808"/>
                    </a:lnTo>
                    <a:lnTo>
                      <a:pt x="532" y="828"/>
                    </a:lnTo>
                    <a:lnTo>
                      <a:pt x="532" y="866"/>
                    </a:lnTo>
                    <a:lnTo>
                      <a:pt x="534" y="896"/>
                    </a:lnTo>
                    <a:lnTo>
                      <a:pt x="536" y="924"/>
                    </a:lnTo>
                    <a:lnTo>
                      <a:pt x="538" y="934"/>
                    </a:lnTo>
                    <a:lnTo>
                      <a:pt x="540" y="944"/>
                    </a:lnTo>
                    <a:lnTo>
                      <a:pt x="542" y="952"/>
                    </a:lnTo>
                    <a:lnTo>
                      <a:pt x="544" y="960"/>
                    </a:lnTo>
                    <a:lnTo>
                      <a:pt x="544" y="962"/>
                    </a:lnTo>
                    <a:lnTo>
                      <a:pt x="566" y="1004"/>
                    </a:lnTo>
                    <a:lnTo>
                      <a:pt x="588" y="1046"/>
                    </a:lnTo>
                    <a:lnTo>
                      <a:pt x="590" y="1046"/>
                    </a:lnTo>
                    <a:lnTo>
                      <a:pt x="590" y="1048"/>
                    </a:lnTo>
                    <a:lnTo>
                      <a:pt x="586" y="1048"/>
                    </a:lnTo>
                    <a:lnTo>
                      <a:pt x="570" y="1050"/>
                    </a:lnTo>
                    <a:lnTo>
                      <a:pt x="568" y="1050"/>
                    </a:lnTo>
                    <a:lnTo>
                      <a:pt x="564" y="1050"/>
                    </a:lnTo>
                    <a:lnTo>
                      <a:pt x="556" y="1054"/>
                    </a:lnTo>
                    <a:lnTo>
                      <a:pt x="524" y="1058"/>
                    </a:lnTo>
                    <a:lnTo>
                      <a:pt x="494" y="1062"/>
                    </a:lnTo>
                    <a:lnTo>
                      <a:pt x="480" y="1064"/>
                    </a:lnTo>
                    <a:lnTo>
                      <a:pt x="464" y="1066"/>
                    </a:lnTo>
                    <a:lnTo>
                      <a:pt x="432" y="1066"/>
                    </a:lnTo>
                    <a:lnTo>
                      <a:pt x="398" y="1066"/>
                    </a:lnTo>
                    <a:lnTo>
                      <a:pt x="398" y="1074"/>
                    </a:lnTo>
                    <a:lnTo>
                      <a:pt x="282" y="1064"/>
                    </a:lnTo>
                    <a:lnTo>
                      <a:pt x="276" y="1108"/>
                    </a:lnTo>
                    <a:lnTo>
                      <a:pt x="308" y="1130"/>
                    </a:lnTo>
                    <a:lnTo>
                      <a:pt x="316" y="1132"/>
                    </a:lnTo>
                    <a:lnTo>
                      <a:pt x="316" y="1228"/>
                    </a:lnTo>
                    <a:lnTo>
                      <a:pt x="254" y="1092"/>
                    </a:lnTo>
                    <a:lnTo>
                      <a:pt x="212" y="1250"/>
                    </a:lnTo>
                    <a:lnTo>
                      <a:pt x="260" y="1314"/>
                    </a:lnTo>
                    <a:lnTo>
                      <a:pt x="192" y="1314"/>
                    </a:lnTo>
                    <a:lnTo>
                      <a:pt x="238" y="1366"/>
                    </a:lnTo>
                    <a:lnTo>
                      <a:pt x="198" y="1382"/>
                    </a:lnTo>
                    <a:lnTo>
                      <a:pt x="162" y="1670"/>
                    </a:lnTo>
                    <a:lnTo>
                      <a:pt x="138" y="1720"/>
                    </a:lnTo>
                    <a:lnTo>
                      <a:pt x="148" y="1752"/>
                    </a:lnTo>
                    <a:lnTo>
                      <a:pt x="142" y="1954"/>
                    </a:lnTo>
                    <a:lnTo>
                      <a:pt x="112" y="2016"/>
                    </a:lnTo>
                    <a:lnTo>
                      <a:pt x="136" y="2046"/>
                    </a:lnTo>
                    <a:lnTo>
                      <a:pt x="64" y="2026"/>
                    </a:lnTo>
                    <a:lnTo>
                      <a:pt x="0" y="2240"/>
                    </a:lnTo>
                    <a:lnTo>
                      <a:pt x="4" y="2244"/>
                    </a:lnTo>
                    <a:lnTo>
                      <a:pt x="10" y="2250"/>
                    </a:lnTo>
                    <a:lnTo>
                      <a:pt x="18" y="2254"/>
                    </a:lnTo>
                    <a:lnTo>
                      <a:pt x="26" y="2260"/>
                    </a:lnTo>
                    <a:lnTo>
                      <a:pt x="36" y="2262"/>
                    </a:lnTo>
                    <a:lnTo>
                      <a:pt x="44" y="2264"/>
                    </a:lnTo>
                    <a:lnTo>
                      <a:pt x="48" y="2266"/>
                    </a:lnTo>
                    <a:lnTo>
                      <a:pt x="56" y="2266"/>
                    </a:lnTo>
                    <a:lnTo>
                      <a:pt x="62" y="2266"/>
                    </a:lnTo>
                    <a:lnTo>
                      <a:pt x="76" y="2268"/>
                    </a:lnTo>
                    <a:lnTo>
                      <a:pt x="84" y="2268"/>
                    </a:lnTo>
                    <a:lnTo>
                      <a:pt x="90" y="2266"/>
                    </a:lnTo>
                    <a:lnTo>
                      <a:pt x="102" y="2260"/>
                    </a:lnTo>
                    <a:lnTo>
                      <a:pt x="116" y="2248"/>
                    </a:lnTo>
                    <a:lnTo>
                      <a:pt x="124" y="2240"/>
                    </a:lnTo>
                    <a:lnTo>
                      <a:pt x="130" y="2230"/>
                    </a:lnTo>
                    <a:lnTo>
                      <a:pt x="166" y="2160"/>
                    </a:lnTo>
                    <a:lnTo>
                      <a:pt x="182" y="2154"/>
                    </a:lnTo>
                    <a:lnTo>
                      <a:pt x="194" y="2148"/>
                    </a:lnTo>
                    <a:lnTo>
                      <a:pt x="200" y="2144"/>
                    </a:lnTo>
                    <a:lnTo>
                      <a:pt x="202" y="2140"/>
                    </a:lnTo>
                    <a:lnTo>
                      <a:pt x="204" y="2136"/>
                    </a:lnTo>
                    <a:lnTo>
                      <a:pt x="204" y="2134"/>
                    </a:lnTo>
                    <a:lnTo>
                      <a:pt x="210" y="2060"/>
                    </a:lnTo>
                    <a:lnTo>
                      <a:pt x="248" y="2022"/>
                    </a:lnTo>
                    <a:lnTo>
                      <a:pt x="256" y="1748"/>
                    </a:lnTo>
                    <a:lnTo>
                      <a:pt x="300" y="1712"/>
                    </a:lnTo>
                    <a:lnTo>
                      <a:pt x="358" y="1362"/>
                    </a:lnTo>
                    <a:lnTo>
                      <a:pt x="378" y="1404"/>
                    </a:lnTo>
                    <a:lnTo>
                      <a:pt x="376" y="1214"/>
                    </a:lnTo>
                    <a:lnTo>
                      <a:pt x="478" y="1132"/>
                    </a:lnTo>
                    <a:lnTo>
                      <a:pt x="402" y="1252"/>
                    </a:lnTo>
                    <a:lnTo>
                      <a:pt x="518" y="1222"/>
                    </a:lnTo>
                    <a:lnTo>
                      <a:pt x="430" y="1298"/>
                    </a:lnTo>
                    <a:lnTo>
                      <a:pt x="518" y="1308"/>
                    </a:lnTo>
                    <a:lnTo>
                      <a:pt x="470" y="1358"/>
                    </a:lnTo>
                    <a:lnTo>
                      <a:pt x="506" y="1382"/>
                    </a:lnTo>
                    <a:lnTo>
                      <a:pt x="628" y="1690"/>
                    </a:lnTo>
                    <a:lnTo>
                      <a:pt x="622" y="1746"/>
                    </a:lnTo>
                    <a:lnTo>
                      <a:pt x="704" y="1800"/>
                    </a:lnTo>
                    <a:lnTo>
                      <a:pt x="784" y="1960"/>
                    </a:lnTo>
                    <a:lnTo>
                      <a:pt x="764" y="2016"/>
                    </a:lnTo>
                    <a:lnTo>
                      <a:pt x="814" y="2010"/>
                    </a:lnTo>
                    <a:lnTo>
                      <a:pt x="808" y="2066"/>
                    </a:lnTo>
                    <a:lnTo>
                      <a:pt x="906" y="2132"/>
                    </a:lnTo>
                    <a:lnTo>
                      <a:pt x="862" y="2148"/>
                    </a:lnTo>
                    <a:lnTo>
                      <a:pt x="894" y="2218"/>
                    </a:lnTo>
                    <a:lnTo>
                      <a:pt x="910" y="2220"/>
                    </a:lnTo>
                    <a:lnTo>
                      <a:pt x="920" y="2220"/>
                    </a:lnTo>
                    <a:lnTo>
                      <a:pt x="924" y="2220"/>
                    </a:lnTo>
                    <a:lnTo>
                      <a:pt x="930" y="2222"/>
                    </a:lnTo>
                    <a:lnTo>
                      <a:pt x="948" y="2220"/>
                    </a:lnTo>
                    <a:lnTo>
                      <a:pt x="964" y="2220"/>
                    </a:lnTo>
                    <a:lnTo>
                      <a:pt x="978" y="2216"/>
                    </a:lnTo>
                    <a:lnTo>
                      <a:pt x="990" y="2214"/>
                    </a:lnTo>
                    <a:lnTo>
                      <a:pt x="1000" y="2210"/>
                    </a:lnTo>
                    <a:lnTo>
                      <a:pt x="1010" y="2206"/>
                    </a:lnTo>
                    <a:lnTo>
                      <a:pt x="1018" y="2200"/>
                    </a:lnTo>
                    <a:lnTo>
                      <a:pt x="1024" y="2196"/>
                    </a:lnTo>
                    <a:lnTo>
                      <a:pt x="976" y="21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da-DK" sz="740" kern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4" name="Gruppe 171">
              <a:extLst>
                <a:ext uri="{FF2B5EF4-FFF2-40B4-BE49-F238E27FC236}">
                  <a16:creationId xmlns:a16="http://schemas.microsoft.com/office/drawing/2014/main" id="{99C8F52A-B8BA-4D57-A9AE-72C12381B7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18503" y="1849623"/>
              <a:ext cx="331187" cy="802872"/>
              <a:chOff x="6045328" y="1849623"/>
              <a:chExt cx="331187" cy="802872"/>
            </a:xfrm>
          </p:grpSpPr>
          <p:grpSp>
            <p:nvGrpSpPr>
              <p:cNvPr id="165" name="Gruppe 70">
                <a:extLst>
                  <a:ext uri="{FF2B5EF4-FFF2-40B4-BE49-F238E27FC236}">
                    <a16:creationId xmlns:a16="http://schemas.microsoft.com/office/drawing/2014/main" id="{BF3E36D9-901B-4983-AEA0-F58A65BA3C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45328" y="1849623"/>
                <a:ext cx="331187" cy="802872"/>
                <a:chOff x="7635792" y="4784725"/>
                <a:chExt cx="3402096" cy="8248650"/>
              </a:xfrm>
            </p:grpSpPr>
            <p:sp>
              <p:nvSpPr>
                <p:cNvPr id="170" name="Freeform 96">
                  <a:extLst>
                    <a:ext uri="{FF2B5EF4-FFF2-40B4-BE49-F238E27FC236}">
                      <a16:creationId xmlns:a16="http://schemas.microsoft.com/office/drawing/2014/main" id="{C8A1ED00-940F-447B-A057-3A791B3F84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33088" y="4783014"/>
                  <a:ext cx="3404813" cy="8252728"/>
                </a:xfrm>
                <a:custGeom>
                  <a:avLst/>
                  <a:gdLst>
                    <a:gd name="T0" fmla="*/ 3187699 w 2148"/>
                    <a:gd name="T1" fmla="*/ 193675 h 5196"/>
                    <a:gd name="T2" fmla="*/ 3003549 w 2148"/>
                    <a:gd name="T3" fmla="*/ 234950 h 5196"/>
                    <a:gd name="T4" fmla="*/ 2943224 w 2148"/>
                    <a:gd name="T5" fmla="*/ 330200 h 5196"/>
                    <a:gd name="T6" fmla="*/ 2987674 w 2148"/>
                    <a:gd name="T7" fmla="*/ 479425 h 5196"/>
                    <a:gd name="T8" fmla="*/ 2832099 w 2148"/>
                    <a:gd name="T9" fmla="*/ 1012825 h 5196"/>
                    <a:gd name="T10" fmla="*/ 2574925 w 2148"/>
                    <a:gd name="T11" fmla="*/ 1492250 h 5196"/>
                    <a:gd name="T12" fmla="*/ 2339975 w 2148"/>
                    <a:gd name="T13" fmla="*/ 1885950 h 5196"/>
                    <a:gd name="T14" fmla="*/ 2165350 w 2148"/>
                    <a:gd name="T15" fmla="*/ 2127250 h 5196"/>
                    <a:gd name="T16" fmla="*/ 1968500 w 2148"/>
                    <a:gd name="T17" fmla="*/ 2152650 h 5196"/>
                    <a:gd name="T18" fmla="*/ 1882775 w 2148"/>
                    <a:gd name="T19" fmla="*/ 1612900 h 5196"/>
                    <a:gd name="T20" fmla="*/ 1485900 w 2148"/>
                    <a:gd name="T21" fmla="*/ 1476375 h 5196"/>
                    <a:gd name="T22" fmla="*/ 1260475 w 2148"/>
                    <a:gd name="T23" fmla="*/ 1676400 h 5196"/>
                    <a:gd name="T24" fmla="*/ 1165225 w 2148"/>
                    <a:gd name="T25" fmla="*/ 2168525 h 5196"/>
                    <a:gd name="T26" fmla="*/ 1231900 w 2148"/>
                    <a:gd name="T27" fmla="*/ 2336800 h 5196"/>
                    <a:gd name="T28" fmla="*/ 1060450 w 2148"/>
                    <a:gd name="T29" fmla="*/ 2184400 h 5196"/>
                    <a:gd name="T30" fmla="*/ 742950 w 2148"/>
                    <a:gd name="T31" fmla="*/ 1473200 h 5196"/>
                    <a:gd name="T32" fmla="*/ 561975 w 2148"/>
                    <a:gd name="T33" fmla="*/ 854075 h 5196"/>
                    <a:gd name="T34" fmla="*/ 438150 w 2148"/>
                    <a:gd name="T35" fmla="*/ 371475 h 5196"/>
                    <a:gd name="T36" fmla="*/ 527050 w 2148"/>
                    <a:gd name="T37" fmla="*/ 174625 h 5196"/>
                    <a:gd name="T38" fmla="*/ 282575 w 2148"/>
                    <a:gd name="T39" fmla="*/ 6350 h 5196"/>
                    <a:gd name="T40" fmla="*/ 123825 w 2148"/>
                    <a:gd name="T41" fmla="*/ 63500 h 5196"/>
                    <a:gd name="T42" fmla="*/ 25400 w 2148"/>
                    <a:gd name="T43" fmla="*/ 228600 h 5196"/>
                    <a:gd name="T44" fmla="*/ 53975 w 2148"/>
                    <a:gd name="T45" fmla="*/ 346075 h 5196"/>
                    <a:gd name="T46" fmla="*/ 117475 w 2148"/>
                    <a:gd name="T47" fmla="*/ 479425 h 5196"/>
                    <a:gd name="T48" fmla="*/ 101600 w 2148"/>
                    <a:gd name="T49" fmla="*/ 822325 h 5196"/>
                    <a:gd name="T50" fmla="*/ 390525 w 2148"/>
                    <a:gd name="T51" fmla="*/ 1812925 h 5196"/>
                    <a:gd name="T52" fmla="*/ 508000 w 2148"/>
                    <a:gd name="T53" fmla="*/ 2000250 h 5196"/>
                    <a:gd name="T54" fmla="*/ 828675 w 2148"/>
                    <a:gd name="T55" fmla="*/ 2930525 h 5196"/>
                    <a:gd name="T56" fmla="*/ 812800 w 2148"/>
                    <a:gd name="T57" fmla="*/ 3502025 h 5196"/>
                    <a:gd name="T58" fmla="*/ 946150 w 2148"/>
                    <a:gd name="T59" fmla="*/ 4152900 h 5196"/>
                    <a:gd name="T60" fmla="*/ 920750 w 2148"/>
                    <a:gd name="T61" fmla="*/ 4610100 h 5196"/>
                    <a:gd name="T62" fmla="*/ 939800 w 2148"/>
                    <a:gd name="T63" fmla="*/ 5038725 h 5196"/>
                    <a:gd name="T64" fmla="*/ 939800 w 2148"/>
                    <a:gd name="T65" fmla="*/ 5902324 h 5196"/>
                    <a:gd name="T66" fmla="*/ 996950 w 2148"/>
                    <a:gd name="T67" fmla="*/ 6394449 h 5196"/>
                    <a:gd name="T68" fmla="*/ 1111250 w 2148"/>
                    <a:gd name="T69" fmla="*/ 7019925 h 5196"/>
                    <a:gd name="T70" fmla="*/ 1247775 w 2148"/>
                    <a:gd name="T71" fmla="*/ 7629525 h 5196"/>
                    <a:gd name="T72" fmla="*/ 1273175 w 2148"/>
                    <a:gd name="T73" fmla="*/ 8086725 h 5196"/>
                    <a:gd name="T74" fmla="*/ 1447800 w 2148"/>
                    <a:gd name="T75" fmla="*/ 8235950 h 5196"/>
                    <a:gd name="T76" fmla="*/ 1647825 w 2148"/>
                    <a:gd name="T77" fmla="*/ 8178800 h 5196"/>
                    <a:gd name="T78" fmla="*/ 1876425 w 2148"/>
                    <a:gd name="T79" fmla="*/ 8191500 h 5196"/>
                    <a:gd name="T80" fmla="*/ 1806575 w 2148"/>
                    <a:gd name="T81" fmla="*/ 7947025 h 5196"/>
                    <a:gd name="T82" fmla="*/ 1778000 w 2148"/>
                    <a:gd name="T83" fmla="*/ 7600950 h 5196"/>
                    <a:gd name="T84" fmla="*/ 2152650 w 2148"/>
                    <a:gd name="T85" fmla="*/ 6267449 h 5196"/>
                    <a:gd name="T86" fmla="*/ 2247900 w 2148"/>
                    <a:gd name="T87" fmla="*/ 4978400 h 5196"/>
                    <a:gd name="T88" fmla="*/ 2244725 w 2148"/>
                    <a:gd name="T89" fmla="*/ 3673475 h 5196"/>
                    <a:gd name="T90" fmla="*/ 2263775 w 2148"/>
                    <a:gd name="T91" fmla="*/ 3352800 h 5196"/>
                    <a:gd name="T92" fmla="*/ 2292350 w 2148"/>
                    <a:gd name="T93" fmla="*/ 2879725 h 5196"/>
                    <a:gd name="T94" fmla="*/ 2416175 w 2148"/>
                    <a:gd name="T95" fmla="*/ 2644775 h 5196"/>
                    <a:gd name="T96" fmla="*/ 2574925 w 2148"/>
                    <a:gd name="T97" fmla="*/ 2225675 h 5196"/>
                    <a:gd name="T98" fmla="*/ 2781300 w 2148"/>
                    <a:gd name="T99" fmla="*/ 1958975 h 5196"/>
                    <a:gd name="T100" fmla="*/ 2886074 w 2148"/>
                    <a:gd name="T101" fmla="*/ 1657350 h 5196"/>
                    <a:gd name="T102" fmla="*/ 3105149 w 2148"/>
                    <a:gd name="T103" fmla="*/ 1292225 h 5196"/>
                    <a:gd name="T104" fmla="*/ 3197224 w 2148"/>
                    <a:gd name="T105" fmla="*/ 847725 h 5196"/>
                    <a:gd name="T106" fmla="*/ 3286125 w 2148"/>
                    <a:gd name="T107" fmla="*/ 647700 h 5196"/>
                    <a:gd name="T108" fmla="*/ 3403600 w 2148"/>
                    <a:gd name="T109" fmla="*/ 473075 h 5196"/>
                    <a:gd name="T110" fmla="*/ 1527175 w 2148"/>
                    <a:gd name="T111" fmla="*/ 7864475 h 5196"/>
                    <a:gd name="T112" fmla="*/ 1765300 w 2148"/>
                    <a:gd name="T113" fmla="*/ 6511926 h 5196"/>
                    <a:gd name="T114" fmla="*/ 1660525 w 2148"/>
                    <a:gd name="T115" fmla="*/ 7194550 h 5196"/>
                    <a:gd name="T116" fmla="*/ 1508125 w 2148"/>
                    <a:gd name="T117" fmla="*/ 7597775 h 5196"/>
                    <a:gd name="T118" fmla="*/ 1412875 w 2148"/>
                    <a:gd name="T119" fmla="*/ 7264400 h 5196"/>
                    <a:gd name="T120" fmla="*/ 1330325 w 2148"/>
                    <a:gd name="T121" fmla="*/ 6384924 h 5196"/>
                    <a:gd name="T122" fmla="*/ 1638300 w 2148"/>
                    <a:gd name="T123" fmla="*/ 6235699 h 519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2148"/>
                    <a:gd name="T187" fmla="*/ 0 h 5196"/>
                    <a:gd name="T188" fmla="*/ 2148 w 2148"/>
                    <a:gd name="T189" fmla="*/ 5196 h 519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2148" h="5196">
                      <a:moveTo>
                        <a:pt x="2136" y="254"/>
                      </a:moveTo>
                      <a:lnTo>
                        <a:pt x="2086" y="166"/>
                      </a:lnTo>
                      <a:lnTo>
                        <a:pt x="2078" y="154"/>
                      </a:lnTo>
                      <a:lnTo>
                        <a:pt x="2068" y="142"/>
                      </a:lnTo>
                      <a:lnTo>
                        <a:pt x="2060" y="136"/>
                      </a:lnTo>
                      <a:lnTo>
                        <a:pt x="2054" y="132"/>
                      </a:lnTo>
                      <a:lnTo>
                        <a:pt x="2026" y="126"/>
                      </a:lnTo>
                      <a:lnTo>
                        <a:pt x="2008" y="122"/>
                      </a:lnTo>
                      <a:lnTo>
                        <a:pt x="1990" y="120"/>
                      </a:lnTo>
                      <a:lnTo>
                        <a:pt x="1976" y="120"/>
                      </a:lnTo>
                      <a:lnTo>
                        <a:pt x="1964" y="124"/>
                      </a:lnTo>
                      <a:lnTo>
                        <a:pt x="1938" y="130"/>
                      </a:lnTo>
                      <a:lnTo>
                        <a:pt x="1914" y="140"/>
                      </a:lnTo>
                      <a:lnTo>
                        <a:pt x="1892" y="148"/>
                      </a:lnTo>
                      <a:lnTo>
                        <a:pt x="1872" y="150"/>
                      </a:lnTo>
                      <a:lnTo>
                        <a:pt x="1868" y="152"/>
                      </a:lnTo>
                      <a:lnTo>
                        <a:pt x="1864" y="156"/>
                      </a:lnTo>
                      <a:lnTo>
                        <a:pt x="1858" y="164"/>
                      </a:lnTo>
                      <a:lnTo>
                        <a:pt x="1854" y="176"/>
                      </a:lnTo>
                      <a:lnTo>
                        <a:pt x="1852" y="184"/>
                      </a:lnTo>
                      <a:lnTo>
                        <a:pt x="1854" y="208"/>
                      </a:lnTo>
                      <a:lnTo>
                        <a:pt x="1856" y="234"/>
                      </a:lnTo>
                      <a:lnTo>
                        <a:pt x="1858" y="252"/>
                      </a:lnTo>
                      <a:lnTo>
                        <a:pt x="1860" y="258"/>
                      </a:lnTo>
                      <a:lnTo>
                        <a:pt x="1864" y="264"/>
                      </a:lnTo>
                      <a:lnTo>
                        <a:pt x="1872" y="270"/>
                      </a:lnTo>
                      <a:lnTo>
                        <a:pt x="1882" y="302"/>
                      </a:lnTo>
                      <a:lnTo>
                        <a:pt x="1888" y="330"/>
                      </a:lnTo>
                      <a:lnTo>
                        <a:pt x="1890" y="362"/>
                      </a:lnTo>
                      <a:lnTo>
                        <a:pt x="1888" y="394"/>
                      </a:lnTo>
                      <a:lnTo>
                        <a:pt x="1882" y="428"/>
                      </a:lnTo>
                      <a:lnTo>
                        <a:pt x="1876" y="450"/>
                      </a:lnTo>
                      <a:lnTo>
                        <a:pt x="1866" y="484"/>
                      </a:lnTo>
                      <a:lnTo>
                        <a:pt x="1850" y="516"/>
                      </a:lnTo>
                      <a:lnTo>
                        <a:pt x="1784" y="638"/>
                      </a:lnTo>
                      <a:lnTo>
                        <a:pt x="1752" y="702"/>
                      </a:lnTo>
                      <a:lnTo>
                        <a:pt x="1730" y="744"/>
                      </a:lnTo>
                      <a:lnTo>
                        <a:pt x="1712" y="776"/>
                      </a:lnTo>
                      <a:lnTo>
                        <a:pt x="1694" y="808"/>
                      </a:lnTo>
                      <a:lnTo>
                        <a:pt x="1648" y="878"/>
                      </a:lnTo>
                      <a:lnTo>
                        <a:pt x="1640" y="892"/>
                      </a:lnTo>
                      <a:lnTo>
                        <a:pt x="1632" y="908"/>
                      </a:lnTo>
                      <a:lnTo>
                        <a:pt x="1626" y="924"/>
                      </a:lnTo>
                      <a:lnTo>
                        <a:pt x="1622" y="940"/>
                      </a:lnTo>
                      <a:lnTo>
                        <a:pt x="1610" y="970"/>
                      </a:lnTo>
                      <a:lnTo>
                        <a:pt x="1596" y="1002"/>
                      </a:lnTo>
                      <a:lnTo>
                        <a:pt x="1584" y="1022"/>
                      </a:lnTo>
                      <a:lnTo>
                        <a:pt x="1548" y="1086"/>
                      </a:lnTo>
                      <a:lnTo>
                        <a:pt x="1532" y="1108"/>
                      </a:lnTo>
                      <a:lnTo>
                        <a:pt x="1512" y="1138"/>
                      </a:lnTo>
                      <a:lnTo>
                        <a:pt x="1490" y="1168"/>
                      </a:lnTo>
                      <a:lnTo>
                        <a:pt x="1474" y="1188"/>
                      </a:lnTo>
                      <a:lnTo>
                        <a:pt x="1458" y="1212"/>
                      </a:lnTo>
                      <a:lnTo>
                        <a:pt x="1448" y="1228"/>
                      </a:lnTo>
                      <a:lnTo>
                        <a:pt x="1440" y="1246"/>
                      </a:lnTo>
                      <a:lnTo>
                        <a:pt x="1424" y="1270"/>
                      </a:lnTo>
                      <a:lnTo>
                        <a:pt x="1402" y="1302"/>
                      </a:lnTo>
                      <a:lnTo>
                        <a:pt x="1392" y="1316"/>
                      </a:lnTo>
                      <a:lnTo>
                        <a:pt x="1378" y="1328"/>
                      </a:lnTo>
                      <a:lnTo>
                        <a:pt x="1364" y="1340"/>
                      </a:lnTo>
                      <a:lnTo>
                        <a:pt x="1350" y="1350"/>
                      </a:lnTo>
                      <a:lnTo>
                        <a:pt x="1306" y="1376"/>
                      </a:lnTo>
                      <a:lnTo>
                        <a:pt x="1292" y="1382"/>
                      </a:lnTo>
                      <a:lnTo>
                        <a:pt x="1278" y="1384"/>
                      </a:lnTo>
                      <a:lnTo>
                        <a:pt x="1264" y="1384"/>
                      </a:lnTo>
                      <a:lnTo>
                        <a:pt x="1260" y="1382"/>
                      </a:lnTo>
                      <a:lnTo>
                        <a:pt x="1256" y="1378"/>
                      </a:lnTo>
                      <a:lnTo>
                        <a:pt x="1248" y="1370"/>
                      </a:lnTo>
                      <a:lnTo>
                        <a:pt x="1240" y="1356"/>
                      </a:lnTo>
                      <a:lnTo>
                        <a:pt x="1236" y="1342"/>
                      </a:lnTo>
                      <a:lnTo>
                        <a:pt x="1234" y="1326"/>
                      </a:lnTo>
                      <a:lnTo>
                        <a:pt x="1230" y="1230"/>
                      </a:lnTo>
                      <a:lnTo>
                        <a:pt x="1226" y="1194"/>
                      </a:lnTo>
                      <a:lnTo>
                        <a:pt x="1222" y="1158"/>
                      </a:lnTo>
                      <a:lnTo>
                        <a:pt x="1204" y="1068"/>
                      </a:lnTo>
                      <a:lnTo>
                        <a:pt x="1200" y="1052"/>
                      </a:lnTo>
                      <a:lnTo>
                        <a:pt x="1194" y="1034"/>
                      </a:lnTo>
                      <a:lnTo>
                        <a:pt x="1186" y="1016"/>
                      </a:lnTo>
                      <a:lnTo>
                        <a:pt x="1176" y="1002"/>
                      </a:lnTo>
                      <a:lnTo>
                        <a:pt x="1148" y="962"/>
                      </a:lnTo>
                      <a:lnTo>
                        <a:pt x="1138" y="950"/>
                      </a:lnTo>
                      <a:lnTo>
                        <a:pt x="1124" y="940"/>
                      </a:lnTo>
                      <a:lnTo>
                        <a:pt x="1108" y="932"/>
                      </a:lnTo>
                      <a:lnTo>
                        <a:pt x="1092" y="930"/>
                      </a:lnTo>
                      <a:lnTo>
                        <a:pt x="972" y="926"/>
                      </a:lnTo>
                      <a:lnTo>
                        <a:pt x="954" y="926"/>
                      </a:lnTo>
                      <a:lnTo>
                        <a:pt x="936" y="930"/>
                      </a:lnTo>
                      <a:lnTo>
                        <a:pt x="918" y="936"/>
                      </a:lnTo>
                      <a:lnTo>
                        <a:pt x="904" y="942"/>
                      </a:lnTo>
                      <a:lnTo>
                        <a:pt x="890" y="952"/>
                      </a:lnTo>
                      <a:lnTo>
                        <a:pt x="876" y="960"/>
                      </a:lnTo>
                      <a:lnTo>
                        <a:pt x="860" y="972"/>
                      </a:lnTo>
                      <a:lnTo>
                        <a:pt x="846" y="986"/>
                      </a:lnTo>
                      <a:lnTo>
                        <a:pt x="836" y="998"/>
                      </a:lnTo>
                      <a:lnTo>
                        <a:pt x="804" y="1042"/>
                      </a:lnTo>
                      <a:lnTo>
                        <a:pt x="794" y="1056"/>
                      </a:lnTo>
                      <a:lnTo>
                        <a:pt x="784" y="1072"/>
                      </a:lnTo>
                      <a:lnTo>
                        <a:pt x="776" y="1090"/>
                      </a:lnTo>
                      <a:lnTo>
                        <a:pt x="770" y="1104"/>
                      </a:lnTo>
                      <a:lnTo>
                        <a:pt x="754" y="1152"/>
                      </a:lnTo>
                      <a:lnTo>
                        <a:pt x="746" y="1186"/>
                      </a:lnTo>
                      <a:lnTo>
                        <a:pt x="740" y="1222"/>
                      </a:lnTo>
                      <a:lnTo>
                        <a:pt x="738" y="1272"/>
                      </a:lnTo>
                      <a:lnTo>
                        <a:pt x="734" y="1346"/>
                      </a:lnTo>
                      <a:lnTo>
                        <a:pt x="734" y="1366"/>
                      </a:lnTo>
                      <a:lnTo>
                        <a:pt x="736" y="1382"/>
                      </a:lnTo>
                      <a:lnTo>
                        <a:pt x="742" y="1398"/>
                      </a:lnTo>
                      <a:lnTo>
                        <a:pt x="750" y="1416"/>
                      </a:lnTo>
                      <a:lnTo>
                        <a:pt x="758" y="1428"/>
                      </a:lnTo>
                      <a:lnTo>
                        <a:pt x="764" y="1436"/>
                      </a:lnTo>
                      <a:lnTo>
                        <a:pt x="772" y="1448"/>
                      </a:lnTo>
                      <a:lnTo>
                        <a:pt x="778" y="1458"/>
                      </a:lnTo>
                      <a:lnTo>
                        <a:pt x="778" y="1468"/>
                      </a:lnTo>
                      <a:lnTo>
                        <a:pt x="776" y="1472"/>
                      </a:lnTo>
                      <a:lnTo>
                        <a:pt x="774" y="1474"/>
                      </a:lnTo>
                      <a:lnTo>
                        <a:pt x="770" y="1476"/>
                      </a:lnTo>
                      <a:lnTo>
                        <a:pt x="766" y="1478"/>
                      </a:lnTo>
                      <a:lnTo>
                        <a:pt x="756" y="1474"/>
                      </a:lnTo>
                      <a:lnTo>
                        <a:pt x="744" y="1468"/>
                      </a:lnTo>
                      <a:lnTo>
                        <a:pt x="734" y="1458"/>
                      </a:lnTo>
                      <a:lnTo>
                        <a:pt x="690" y="1406"/>
                      </a:lnTo>
                      <a:lnTo>
                        <a:pt x="678" y="1392"/>
                      </a:lnTo>
                      <a:lnTo>
                        <a:pt x="668" y="1376"/>
                      </a:lnTo>
                      <a:lnTo>
                        <a:pt x="658" y="1360"/>
                      </a:lnTo>
                      <a:lnTo>
                        <a:pt x="650" y="1346"/>
                      </a:lnTo>
                      <a:lnTo>
                        <a:pt x="618" y="1272"/>
                      </a:lnTo>
                      <a:lnTo>
                        <a:pt x="588" y="1208"/>
                      </a:lnTo>
                      <a:lnTo>
                        <a:pt x="528" y="1088"/>
                      </a:lnTo>
                      <a:lnTo>
                        <a:pt x="512" y="1054"/>
                      </a:lnTo>
                      <a:lnTo>
                        <a:pt x="500" y="1020"/>
                      </a:lnTo>
                      <a:lnTo>
                        <a:pt x="468" y="928"/>
                      </a:lnTo>
                      <a:lnTo>
                        <a:pt x="444" y="858"/>
                      </a:lnTo>
                      <a:lnTo>
                        <a:pt x="408" y="758"/>
                      </a:lnTo>
                      <a:lnTo>
                        <a:pt x="398" y="722"/>
                      </a:lnTo>
                      <a:lnTo>
                        <a:pt x="390" y="688"/>
                      </a:lnTo>
                      <a:lnTo>
                        <a:pt x="378" y="606"/>
                      </a:lnTo>
                      <a:lnTo>
                        <a:pt x="374" y="588"/>
                      </a:lnTo>
                      <a:lnTo>
                        <a:pt x="368" y="570"/>
                      </a:lnTo>
                      <a:lnTo>
                        <a:pt x="362" y="554"/>
                      </a:lnTo>
                      <a:lnTo>
                        <a:pt x="354" y="538"/>
                      </a:lnTo>
                      <a:lnTo>
                        <a:pt x="318" y="476"/>
                      </a:lnTo>
                      <a:lnTo>
                        <a:pt x="258" y="362"/>
                      </a:lnTo>
                      <a:lnTo>
                        <a:pt x="252" y="348"/>
                      </a:lnTo>
                      <a:lnTo>
                        <a:pt x="250" y="330"/>
                      </a:lnTo>
                      <a:lnTo>
                        <a:pt x="250" y="312"/>
                      </a:lnTo>
                      <a:lnTo>
                        <a:pt x="254" y="296"/>
                      </a:lnTo>
                      <a:lnTo>
                        <a:pt x="276" y="234"/>
                      </a:lnTo>
                      <a:lnTo>
                        <a:pt x="292" y="188"/>
                      </a:lnTo>
                      <a:lnTo>
                        <a:pt x="300" y="178"/>
                      </a:lnTo>
                      <a:lnTo>
                        <a:pt x="308" y="170"/>
                      </a:lnTo>
                      <a:lnTo>
                        <a:pt x="312" y="164"/>
                      </a:lnTo>
                      <a:lnTo>
                        <a:pt x="318" y="156"/>
                      </a:lnTo>
                      <a:lnTo>
                        <a:pt x="322" y="146"/>
                      </a:lnTo>
                      <a:lnTo>
                        <a:pt x="326" y="134"/>
                      </a:lnTo>
                      <a:lnTo>
                        <a:pt x="332" y="110"/>
                      </a:lnTo>
                      <a:lnTo>
                        <a:pt x="334" y="92"/>
                      </a:lnTo>
                      <a:lnTo>
                        <a:pt x="332" y="84"/>
                      </a:lnTo>
                      <a:lnTo>
                        <a:pt x="330" y="76"/>
                      </a:lnTo>
                      <a:lnTo>
                        <a:pt x="322" y="58"/>
                      </a:lnTo>
                      <a:lnTo>
                        <a:pt x="314" y="50"/>
                      </a:lnTo>
                      <a:lnTo>
                        <a:pt x="304" y="42"/>
                      </a:lnTo>
                      <a:lnTo>
                        <a:pt x="290" y="36"/>
                      </a:lnTo>
                      <a:lnTo>
                        <a:pt x="276" y="30"/>
                      </a:lnTo>
                      <a:lnTo>
                        <a:pt x="178" y="4"/>
                      </a:lnTo>
                      <a:lnTo>
                        <a:pt x="162" y="2"/>
                      </a:lnTo>
                      <a:lnTo>
                        <a:pt x="150" y="0"/>
                      </a:lnTo>
                      <a:lnTo>
                        <a:pt x="138" y="0"/>
                      </a:lnTo>
                      <a:lnTo>
                        <a:pt x="132" y="2"/>
                      </a:lnTo>
                      <a:lnTo>
                        <a:pt x="106" y="18"/>
                      </a:lnTo>
                      <a:lnTo>
                        <a:pt x="92" y="28"/>
                      </a:lnTo>
                      <a:lnTo>
                        <a:pt x="78" y="40"/>
                      </a:lnTo>
                      <a:lnTo>
                        <a:pt x="68" y="50"/>
                      </a:lnTo>
                      <a:lnTo>
                        <a:pt x="60" y="60"/>
                      </a:lnTo>
                      <a:lnTo>
                        <a:pt x="48" y="84"/>
                      </a:lnTo>
                      <a:lnTo>
                        <a:pt x="38" y="108"/>
                      </a:lnTo>
                      <a:lnTo>
                        <a:pt x="28" y="128"/>
                      </a:lnTo>
                      <a:lnTo>
                        <a:pt x="16" y="144"/>
                      </a:lnTo>
                      <a:lnTo>
                        <a:pt x="4" y="158"/>
                      </a:lnTo>
                      <a:lnTo>
                        <a:pt x="2" y="160"/>
                      </a:lnTo>
                      <a:lnTo>
                        <a:pt x="0" y="166"/>
                      </a:lnTo>
                      <a:lnTo>
                        <a:pt x="2" y="174"/>
                      </a:lnTo>
                      <a:lnTo>
                        <a:pt x="6" y="184"/>
                      </a:lnTo>
                      <a:lnTo>
                        <a:pt x="16" y="196"/>
                      </a:lnTo>
                      <a:lnTo>
                        <a:pt x="26" y="206"/>
                      </a:lnTo>
                      <a:lnTo>
                        <a:pt x="34" y="218"/>
                      </a:lnTo>
                      <a:lnTo>
                        <a:pt x="40" y="228"/>
                      </a:lnTo>
                      <a:lnTo>
                        <a:pt x="50" y="240"/>
                      </a:lnTo>
                      <a:lnTo>
                        <a:pt x="60" y="254"/>
                      </a:lnTo>
                      <a:lnTo>
                        <a:pt x="68" y="272"/>
                      </a:lnTo>
                      <a:lnTo>
                        <a:pt x="74" y="292"/>
                      </a:lnTo>
                      <a:lnTo>
                        <a:pt x="74" y="298"/>
                      </a:lnTo>
                      <a:lnTo>
                        <a:pt x="74" y="302"/>
                      </a:lnTo>
                      <a:lnTo>
                        <a:pt x="74" y="316"/>
                      </a:lnTo>
                      <a:lnTo>
                        <a:pt x="76" y="344"/>
                      </a:lnTo>
                      <a:lnTo>
                        <a:pt x="84" y="426"/>
                      </a:lnTo>
                      <a:lnTo>
                        <a:pt x="84" y="442"/>
                      </a:lnTo>
                      <a:lnTo>
                        <a:pt x="82" y="458"/>
                      </a:lnTo>
                      <a:lnTo>
                        <a:pt x="78" y="474"/>
                      </a:lnTo>
                      <a:lnTo>
                        <a:pt x="72" y="488"/>
                      </a:lnTo>
                      <a:lnTo>
                        <a:pt x="66" y="502"/>
                      </a:lnTo>
                      <a:lnTo>
                        <a:pt x="64" y="518"/>
                      </a:lnTo>
                      <a:lnTo>
                        <a:pt x="64" y="534"/>
                      </a:lnTo>
                      <a:lnTo>
                        <a:pt x="66" y="550"/>
                      </a:lnTo>
                      <a:lnTo>
                        <a:pt x="100" y="666"/>
                      </a:lnTo>
                      <a:lnTo>
                        <a:pt x="122" y="734"/>
                      </a:lnTo>
                      <a:lnTo>
                        <a:pt x="230" y="1044"/>
                      </a:lnTo>
                      <a:lnTo>
                        <a:pt x="238" y="1078"/>
                      </a:lnTo>
                      <a:lnTo>
                        <a:pt x="244" y="1114"/>
                      </a:lnTo>
                      <a:lnTo>
                        <a:pt x="246" y="1142"/>
                      </a:lnTo>
                      <a:lnTo>
                        <a:pt x="250" y="1156"/>
                      </a:lnTo>
                      <a:lnTo>
                        <a:pt x="256" y="1170"/>
                      </a:lnTo>
                      <a:lnTo>
                        <a:pt x="264" y="1180"/>
                      </a:lnTo>
                      <a:lnTo>
                        <a:pt x="268" y="1184"/>
                      </a:lnTo>
                      <a:lnTo>
                        <a:pt x="272" y="1186"/>
                      </a:lnTo>
                      <a:lnTo>
                        <a:pt x="282" y="1192"/>
                      </a:lnTo>
                      <a:lnTo>
                        <a:pt x="292" y="1202"/>
                      </a:lnTo>
                      <a:lnTo>
                        <a:pt x="302" y="1214"/>
                      </a:lnTo>
                      <a:lnTo>
                        <a:pt x="308" y="1228"/>
                      </a:lnTo>
                      <a:lnTo>
                        <a:pt x="320" y="1260"/>
                      </a:lnTo>
                      <a:lnTo>
                        <a:pt x="332" y="1294"/>
                      </a:lnTo>
                      <a:lnTo>
                        <a:pt x="340" y="1330"/>
                      </a:lnTo>
                      <a:lnTo>
                        <a:pt x="344" y="1366"/>
                      </a:lnTo>
                      <a:lnTo>
                        <a:pt x="352" y="1400"/>
                      </a:lnTo>
                      <a:lnTo>
                        <a:pt x="364" y="1436"/>
                      </a:lnTo>
                      <a:lnTo>
                        <a:pt x="444" y="1622"/>
                      </a:lnTo>
                      <a:lnTo>
                        <a:pt x="470" y="1690"/>
                      </a:lnTo>
                      <a:lnTo>
                        <a:pt x="522" y="1846"/>
                      </a:lnTo>
                      <a:lnTo>
                        <a:pt x="528" y="1862"/>
                      </a:lnTo>
                      <a:lnTo>
                        <a:pt x="532" y="1880"/>
                      </a:lnTo>
                      <a:lnTo>
                        <a:pt x="534" y="1898"/>
                      </a:lnTo>
                      <a:lnTo>
                        <a:pt x="536" y="1916"/>
                      </a:lnTo>
                      <a:lnTo>
                        <a:pt x="540" y="2044"/>
                      </a:lnTo>
                      <a:lnTo>
                        <a:pt x="540" y="2080"/>
                      </a:lnTo>
                      <a:lnTo>
                        <a:pt x="534" y="2116"/>
                      </a:lnTo>
                      <a:lnTo>
                        <a:pt x="512" y="2206"/>
                      </a:lnTo>
                      <a:lnTo>
                        <a:pt x="502" y="2240"/>
                      </a:lnTo>
                      <a:lnTo>
                        <a:pt x="488" y="2274"/>
                      </a:lnTo>
                      <a:lnTo>
                        <a:pt x="442" y="2364"/>
                      </a:lnTo>
                      <a:lnTo>
                        <a:pt x="410" y="2428"/>
                      </a:lnTo>
                      <a:lnTo>
                        <a:pt x="382" y="2486"/>
                      </a:lnTo>
                      <a:lnTo>
                        <a:pt x="370" y="2508"/>
                      </a:lnTo>
                      <a:lnTo>
                        <a:pt x="588" y="2612"/>
                      </a:lnTo>
                      <a:lnTo>
                        <a:pt x="586" y="2614"/>
                      </a:lnTo>
                      <a:lnTo>
                        <a:pt x="596" y="2616"/>
                      </a:lnTo>
                      <a:lnTo>
                        <a:pt x="600" y="2618"/>
                      </a:lnTo>
                      <a:lnTo>
                        <a:pt x="602" y="2698"/>
                      </a:lnTo>
                      <a:lnTo>
                        <a:pt x="592" y="2740"/>
                      </a:lnTo>
                      <a:lnTo>
                        <a:pt x="594" y="2740"/>
                      </a:lnTo>
                      <a:lnTo>
                        <a:pt x="588" y="2756"/>
                      </a:lnTo>
                      <a:lnTo>
                        <a:pt x="584" y="2824"/>
                      </a:lnTo>
                      <a:lnTo>
                        <a:pt x="580" y="2904"/>
                      </a:lnTo>
                      <a:lnTo>
                        <a:pt x="586" y="2988"/>
                      </a:lnTo>
                      <a:lnTo>
                        <a:pt x="592" y="3056"/>
                      </a:lnTo>
                      <a:lnTo>
                        <a:pt x="592" y="3070"/>
                      </a:lnTo>
                      <a:lnTo>
                        <a:pt x="594" y="3072"/>
                      </a:lnTo>
                      <a:lnTo>
                        <a:pt x="594" y="3076"/>
                      </a:lnTo>
                      <a:lnTo>
                        <a:pt x="594" y="3086"/>
                      </a:lnTo>
                      <a:lnTo>
                        <a:pt x="592" y="3096"/>
                      </a:lnTo>
                      <a:lnTo>
                        <a:pt x="592" y="3102"/>
                      </a:lnTo>
                      <a:lnTo>
                        <a:pt x="592" y="3174"/>
                      </a:lnTo>
                      <a:lnTo>
                        <a:pt x="590" y="3250"/>
                      </a:lnTo>
                      <a:lnTo>
                        <a:pt x="582" y="3396"/>
                      </a:lnTo>
                      <a:lnTo>
                        <a:pt x="582" y="3460"/>
                      </a:lnTo>
                      <a:lnTo>
                        <a:pt x="584" y="3492"/>
                      </a:lnTo>
                      <a:lnTo>
                        <a:pt x="588" y="3526"/>
                      </a:lnTo>
                      <a:lnTo>
                        <a:pt x="592" y="3574"/>
                      </a:lnTo>
                      <a:lnTo>
                        <a:pt x="594" y="3622"/>
                      </a:lnTo>
                      <a:lnTo>
                        <a:pt x="594" y="3670"/>
                      </a:lnTo>
                      <a:lnTo>
                        <a:pt x="592" y="3718"/>
                      </a:lnTo>
                      <a:lnTo>
                        <a:pt x="590" y="3766"/>
                      </a:lnTo>
                      <a:lnTo>
                        <a:pt x="586" y="3814"/>
                      </a:lnTo>
                      <a:lnTo>
                        <a:pt x="576" y="3906"/>
                      </a:lnTo>
                      <a:lnTo>
                        <a:pt x="592" y="3912"/>
                      </a:lnTo>
                      <a:lnTo>
                        <a:pt x="608" y="3916"/>
                      </a:lnTo>
                      <a:lnTo>
                        <a:pt x="638" y="3916"/>
                      </a:lnTo>
                      <a:lnTo>
                        <a:pt x="632" y="3972"/>
                      </a:lnTo>
                      <a:lnTo>
                        <a:pt x="628" y="4000"/>
                      </a:lnTo>
                      <a:lnTo>
                        <a:pt x="628" y="4028"/>
                      </a:lnTo>
                      <a:lnTo>
                        <a:pt x="626" y="4060"/>
                      </a:lnTo>
                      <a:lnTo>
                        <a:pt x="628" y="4092"/>
                      </a:lnTo>
                      <a:lnTo>
                        <a:pt x="632" y="4126"/>
                      </a:lnTo>
                      <a:lnTo>
                        <a:pt x="636" y="4158"/>
                      </a:lnTo>
                      <a:lnTo>
                        <a:pt x="644" y="4202"/>
                      </a:lnTo>
                      <a:lnTo>
                        <a:pt x="652" y="4248"/>
                      </a:lnTo>
                      <a:lnTo>
                        <a:pt x="662" y="4292"/>
                      </a:lnTo>
                      <a:lnTo>
                        <a:pt x="674" y="4336"/>
                      </a:lnTo>
                      <a:lnTo>
                        <a:pt x="700" y="4422"/>
                      </a:lnTo>
                      <a:lnTo>
                        <a:pt x="730" y="4508"/>
                      </a:lnTo>
                      <a:lnTo>
                        <a:pt x="756" y="4578"/>
                      </a:lnTo>
                      <a:lnTo>
                        <a:pt x="768" y="4616"/>
                      </a:lnTo>
                      <a:lnTo>
                        <a:pt x="778" y="4656"/>
                      </a:lnTo>
                      <a:lnTo>
                        <a:pt x="786" y="4694"/>
                      </a:lnTo>
                      <a:lnTo>
                        <a:pt x="790" y="4734"/>
                      </a:lnTo>
                      <a:lnTo>
                        <a:pt x="792" y="4752"/>
                      </a:lnTo>
                      <a:lnTo>
                        <a:pt x="792" y="4770"/>
                      </a:lnTo>
                      <a:lnTo>
                        <a:pt x="790" y="4790"/>
                      </a:lnTo>
                      <a:lnTo>
                        <a:pt x="786" y="4806"/>
                      </a:lnTo>
                      <a:lnTo>
                        <a:pt x="780" y="4850"/>
                      </a:lnTo>
                      <a:lnTo>
                        <a:pt x="776" y="4894"/>
                      </a:lnTo>
                      <a:lnTo>
                        <a:pt x="776" y="4938"/>
                      </a:lnTo>
                      <a:lnTo>
                        <a:pt x="778" y="4980"/>
                      </a:lnTo>
                      <a:lnTo>
                        <a:pt x="782" y="5008"/>
                      </a:lnTo>
                      <a:lnTo>
                        <a:pt x="790" y="5038"/>
                      </a:lnTo>
                      <a:lnTo>
                        <a:pt x="798" y="5066"/>
                      </a:lnTo>
                      <a:lnTo>
                        <a:pt x="802" y="5094"/>
                      </a:lnTo>
                      <a:lnTo>
                        <a:pt x="804" y="5104"/>
                      </a:lnTo>
                      <a:lnTo>
                        <a:pt x="804" y="5114"/>
                      </a:lnTo>
                      <a:lnTo>
                        <a:pt x="802" y="5130"/>
                      </a:lnTo>
                      <a:lnTo>
                        <a:pt x="804" y="5138"/>
                      </a:lnTo>
                      <a:lnTo>
                        <a:pt x="806" y="5146"/>
                      </a:lnTo>
                      <a:lnTo>
                        <a:pt x="812" y="5152"/>
                      </a:lnTo>
                      <a:lnTo>
                        <a:pt x="822" y="5160"/>
                      </a:lnTo>
                      <a:lnTo>
                        <a:pt x="860" y="5174"/>
                      </a:lnTo>
                      <a:lnTo>
                        <a:pt x="886" y="5182"/>
                      </a:lnTo>
                      <a:lnTo>
                        <a:pt x="912" y="5188"/>
                      </a:lnTo>
                      <a:lnTo>
                        <a:pt x="940" y="5194"/>
                      </a:lnTo>
                      <a:lnTo>
                        <a:pt x="964" y="5196"/>
                      </a:lnTo>
                      <a:lnTo>
                        <a:pt x="986" y="5196"/>
                      </a:lnTo>
                      <a:lnTo>
                        <a:pt x="996" y="5194"/>
                      </a:lnTo>
                      <a:lnTo>
                        <a:pt x="1004" y="5190"/>
                      </a:lnTo>
                      <a:lnTo>
                        <a:pt x="1018" y="5182"/>
                      </a:lnTo>
                      <a:lnTo>
                        <a:pt x="1026" y="5172"/>
                      </a:lnTo>
                      <a:lnTo>
                        <a:pt x="1034" y="5162"/>
                      </a:lnTo>
                      <a:lnTo>
                        <a:pt x="1038" y="5152"/>
                      </a:lnTo>
                      <a:lnTo>
                        <a:pt x="1042" y="5160"/>
                      </a:lnTo>
                      <a:lnTo>
                        <a:pt x="1050" y="5166"/>
                      </a:lnTo>
                      <a:lnTo>
                        <a:pt x="1058" y="5170"/>
                      </a:lnTo>
                      <a:lnTo>
                        <a:pt x="1070" y="5174"/>
                      </a:lnTo>
                      <a:lnTo>
                        <a:pt x="1096" y="5176"/>
                      </a:lnTo>
                      <a:lnTo>
                        <a:pt x="1120" y="5176"/>
                      </a:lnTo>
                      <a:lnTo>
                        <a:pt x="1142" y="5172"/>
                      </a:lnTo>
                      <a:lnTo>
                        <a:pt x="1166" y="5166"/>
                      </a:lnTo>
                      <a:lnTo>
                        <a:pt x="1182" y="5160"/>
                      </a:lnTo>
                      <a:lnTo>
                        <a:pt x="1194" y="5154"/>
                      </a:lnTo>
                      <a:lnTo>
                        <a:pt x="1202" y="5146"/>
                      </a:lnTo>
                      <a:lnTo>
                        <a:pt x="1206" y="5136"/>
                      </a:lnTo>
                      <a:lnTo>
                        <a:pt x="1208" y="5128"/>
                      </a:lnTo>
                      <a:lnTo>
                        <a:pt x="1206" y="5118"/>
                      </a:lnTo>
                      <a:lnTo>
                        <a:pt x="1202" y="5108"/>
                      </a:lnTo>
                      <a:lnTo>
                        <a:pt x="1198" y="5096"/>
                      </a:lnTo>
                      <a:lnTo>
                        <a:pt x="1182" y="5074"/>
                      </a:lnTo>
                      <a:lnTo>
                        <a:pt x="1166" y="5052"/>
                      </a:lnTo>
                      <a:lnTo>
                        <a:pt x="1150" y="5028"/>
                      </a:lnTo>
                      <a:lnTo>
                        <a:pt x="1138" y="5006"/>
                      </a:lnTo>
                      <a:lnTo>
                        <a:pt x="1132" y="4990"/>
                      </a:lnTo>
                      <a:lnTo>
                        <a:pt x="1128" y="4970"/>
                      </a:lnTo>
                      <a:lnTo>
                        <a:pt x="1124" y="4928"/>
                      </a:lnTo>
                      <a:lnTo>
                        <a:pt x="1122" y="4892"/>
                      </a:lnTo>
                      <a:lnTo>
                        <a:pt x="1118" y="4864"/>
                      </a:lnTo>
                      <a:lnTo>
                        <a:pt x="1116" y="4840"/>
                      </a:lnTo>
                      <a:lnTo>
                        <a:pt x="1114" y="4814"/>
                      </a:lnTo>
                      <a:lnTo>
                        <a:pt x="1120" y="4788"/>
                      </a:lnTo>
                      <a:lnTo>
                        <a:pt x="1130" y="4746"/>
                      </a:lnTo>
                      <a:lnTo>
                        <a:pt x="1164" y="4632"/>
                      </a:lnTo>
                      <a:lnTo>
                        <a:pt x="1198" y="4522"/>
                      </a:lnTo>
                      <a:lnTo>
                        <a:pt x="1218" y="4462"/>
                      </a:lnTo>
                      <a:lnTo>
                        <a:pt x="1234" y="4410"/>
                      </a:lnTo>
                      <a:lnTo>
                        <a:pt x="1264" y="4318"/>
                      </a:lnTo>
                      <a:lnTo>
                        <a:pt x="1296" y="4226"/>
                      </a:lnTo>
                      <a:lnTo>
                        <a:pt x="1312" y="4172"/>
                      </a:lnTo>
                      <a:lnTo>
                        <a:pt x="1356" y="3948"/>
                      </a:lnTo>
                      <a:lnTo>
                        <a:pt x="1360" y="3942"/>
                      </a:lnTo>
                      <a:lnTo>
                        <a:pt x="1362" y="3926"/>
                      </a:lnTo>
                      <a:lnTo>
                        <a:pt x="1368" y="3870"/>
                      </a:lnTo>
                      <a:lnTo>
                        <a:pt x="1374" y="3690"/>
                      </a:lnTo>
                      <a:lnTo>
                        <a:pt x="1384" y="3470"/>
                      </a:lnTo>
                      <a:lnTo>
                        <a:pt x="1390" y="3364"/>
                      </a:lnTo>
                      <a:lnTo>
                        <a:pt x="1398" y="3270"/>
                      </a:lnTo>
                      <a:lnTo>
                        <a:pt x="1412" y="3164"/>
                      </a:lnTo>
                      <a:lnTo>
                        <a:pt x="1416" y="3136"/>
                      </a:lnTo>
                      <a:lnTo>
                        <a:pt x="1420" y="3128"/>
                      </a:lnTo>
                      <a:lnTo>
                        <a:pt x="1422" y="3120"/>
                      </a:lnTo>
                      <a:lnTo>
                        <a:pt x="1414" y="3024"/>
                      </a:lnTo>
                      <a:lnTo>
                        <a:pt x="1344" y="2810"/>
                      </a:lnTo>
                      <a:lnTo>
                        <a:pt x="1284" y="2690"/>
                      </a:lnTo>
                      <a:lnTo>
                        <a:pt x="1536" y="2594"/>
                      </a:lnTo>
                      <a:lnTo>
                        <a:pt x="1428" y="2368"/>
                      </a:lnTo>
                      <a:lnTo>
                        <a:pt x="1422" y="2352"/>
                      </a:lnTo>
                      <a:lnTo>
                        <a:pt x="1418" y="2334"/>
                      </a:lnTo>
                      <a:lnTo>
                        <a:pt x="1414" y="2314"/>
                      </a:lnTo>
                      <a:lnTo>
                        <a:pt x="1414" y="2298"/>
                      </a:lnTo>
                      <a:lnTo>
                        <a:pt x="1414" y="2244"/>
                      </a:lnTo>
                      <a:lnTo>
                        <a:pt x="1412" y="2210"/>
                      </a:lnTo>
                      <a:lnTo>
                        <a:pt x="1410" y="2178"/>
                      </a:lnTo>
                      <a:lnTo>
                        <a:pt x="1410" y="2164"/>
                      </a:lnTo>
                      <a:lnTo>
                        <a:pt x="1412" y="2148"/>
                      </a:lnTo>
                      <a:lnTo>
                        <a:pt x="1416" y="2132"/>
                      </a:lnTo>
                      <a:lnTo>
                        <a:pt x="1422" y="2118"/>
                      </a:lnTo>
                      <a:lnTo>
                        <a:pt x="1426" y="2112"/>
                      </a:lnTo>
                      <a:lnTo>
                        <a:pt x="1434" y="2096"/>
                      </a:lnTo>
                      <a:lnTo>
                        <a:pt x="1438" y="2078"/>
                      </a:lnTo>
                      <a:lnTo>
                        <a:pt x="1442" y="2060"/>
                      </a:lnTo>
                      <a:lnTo>
                        <a:pt x="1444" y="2044"/>
                      </a:lnTo>
                      <a:lnTo>
                        <a:pt x="1444" y="2032"/>
                      </a:lnTo>
                      <a:lnTo>
                        <a:pt x="1444" y="1958"/>
                      </a:lnTo>
                      <a:lnTo>
                        <a:pt x="1444" y="1878"/>
                      </a:lnTo>
                      <a:lnTo>
                        <a:pt x="1444" y="1814"/>
                      </a:lnTo>
                      <a:lnTo>
                        <a:pt x="1446" y="1802"/>
                      </a:lnTo>
                      <a:lnTo>
                        <a:pt x="1450" y="1786"/>
                      </a:lnTo>
                      <a:lnTo>
                        <a:pt x="1456" y="1772"/>
                      </a:lnTo>
                      <a:lnTo>
                        <a:pt x="1466" y="1758"/>
                      </a:lnTo>
                      <a:lnTo>
                        <a:pt x="1484" y="1732"/>
                      </a:lnTo>
                      <a:lnTo>
                        <a:pt x="1504" y="1702"/>
                      </a:lnTo>
                      <a:lnTo>
                        <a:pt x="1520" y="1668"/>
                      </a:lnTo>
                      <a:lnTo>
                        <a:pt x="1522" y="1666"/>
                      </a:lnTo>
                      <a:lnTo>
                        <a:pt x="1534" y="1634"/>
                      </a:lnTo>
                      <a:lnTo>
                        <a:pt x="1544" y="1602"/>
                      </a:lnTo>
                      <a:lnTo>
                        <a:pt x="1554" y="1570"/>
                      </a:lnTo>
                      <a:lnTo>
                        <a:pt x="1564" y="1538"/>
                      </a:lnTo>
                      <a:lnTo>
                        <a:pt x="1570" y="1520"/>
                      </a:lnTo>
                      <a:lnTo>
                        <a:pt x="1598" y="1454"/>
                      </a:lnTo>
                      <a:lnTo>
                        <a:pt x="1606" y="1434"/>
                      </a:lnTo>
                      <a:lnTo>
                        <a:pt x="1622" y="1402"/>
                      </a:lnTo>
                      <a:lnTo>
                        <a:pt x="1642" y="1372"/>
                      </a:lnTo>
                      <a:lnTo>
                        <a:pt x="1654" y="1354"/>
                      </a:lnTo>
                      <a:lnTo>
                        <a:pt x="1696" y="1296"/>
                      </a:lnTo>
                      <a:lnTo>
                        <a:pt x="1700" y="1292"/>
                      </a:lnTo>
                      <a:lnTo>
                        <a:pt x="1720" y="1268"/>
                      </a:lnTo>
                      <a:lnTo>
                        <a:pt x="1736" y="1252"/>
                      </a:lnTo>
                      <a:lnTo>
                        <a:pt x="1744" y="1244"/>
                      </a:lnTo>
                      <a:lnTo>
                        <a:pt x="1752" y="1234"/>
                      </a:lnTo>
                      <a:lnTo>
                        <a:pt x="1758" y="1220"/>
                      </a:lnTo>
                      <a:lnTo>
                        <a:pt x="1764" y="1206"/>
                      </a:lnTo>
                      <a:lnTo>
                        <a:pt x="1770" y="1190"/>
                      </a:lnTo>
                      <a:lnTo>
                        <a:pt x="1794" y="1124"/>
                      </a:lnTo>
                      <a:lnTo>
                        <a:pt x="1804" y="1096"/>
                      </a:lnTo>
                      <a:lnTo>
                        <a:pt x="1810" y="1070"/>
                      </a:lnTo>
                      <a:lnTo>
                        <a:pt x="1814" y="1058"/>
                      </a:lnTo>
                      <a:lnTo>
                        <a:pt x="1818" y="1044"/>
                      </a:lnTo>
                      <a:lnTo>
                        <a:pt x="1826" y="1030"/>
                      </a:lnTo>
                      <a:lnTo>
                        <a:pt x="1834" y="1016"/>
                      </a:lnTo>
                      <a:lnTo>
                        <a:pt x="1848" y="992"/>
                      </a:lnTo>
                      <a:lnTo>
                        <a:pt x="1886" y="930"/>
                      </a:lnTo>
                      <a:lnTo>
                        <a:pt x="1912" y="886"/>
                      </a:lnTo>
                      <a:lnTo>
                        <a:pt x="1930" y="856"/>
                      </a:lnTo>
                      <a:lnTo>
                        <a:pt x="1948" y="828"/>
                      </a:lnTo>
                      <a:lnTo>
                        <a:pt x="1956" y="814"/>
                      </a:lnTo>
                      <a:lnTo>
                        <a:pt x="1964" y="798"/>
                      </a:lnTo>
                      <a:lnTo>
                        <a:pt x="1970" y="780"/>
                      </a:lnTo>
                      <a:lnTo>
                        <a:pt x="1976" y="764"/>
                      </a:lnTo>
                      <a:lnTo>
                        <a:pt x="1984" y="720"/>
                      </a:lnTo>
                      <a:lnTo>
                        <a:pt x="1998" y="650"/>
                      </a:lnTo>
                      <a:lnTo>
                        <a:pt x="2008" y="598"/>
                      </a:lnTo>
                      <a:lnTo>
                        <a:pt x="2012" y="564"/>
                      </a:lnTo>
                      <a:lnTo>
                        <a:pt x="2014" y="534"/>
                      </a:lnTo>
                      <a:lnTo>
                        <a:pt x="2016" y="522"/>
                      </a:lnTo>
                      <a:lnTo>
                        <a:pt x="2018" y="506"/>
                      </a:lnTo>
                      <a:lnTo>
                        <a:pt x="2024" y="490"/>
                      </a:lnTo>
                      <a:lnTo>
                        <a:pt x="2030" y="476"/>
                      </a:lnTo>
                      <a:lnTo>
                        <a:pt x="2044" y="452"/>
                      </a:lnTo>
                      <a:lnTo>
                        <a:pt x="2056" y="434"/>
                      </a:lnTo>
                      <a:lnTo>
                        <a:pt x="2062" y="428"/>
                      </a:lnTo>
                      <a:lnTo>
                        <a:pt x="2066" y="418"/>
                      </a:lnTo>
                      <a:lnTo>
                        <a:pt x="2070" y="408"/>
                      </a:lnTo>
                      <a:lnTo>
                        <a:pt x="2074" y="398"/>
                      </a:lnTo>
                      <a:lnTo>
                        <a:pt x="2076" y="386"/>
                      </a:lnTo>
                      <a:lnTo>
                        <a:pt x="2082" y="374"/>
                      </a:lnTo>
                      <a:lnTo>
                        <a:pt x="2088" y="364"/>
                      </a:lnTo>
                      <a:lnTo>
                        <a:pt x="2096" y="354"/>
                      </a:lnTo>
                      <a:lnTo>
                        <a:pt x="2124" y="324"/>
                      </a:lnTo>
                      <a:lnTo>
                        <a:pt x="2144" y="298"/>
                      </a:lnTo>
                      <a:lnTo>
                        <a:pt x="2148" y="292"/>
                      </a:lnTo>
                      <a:lnTo>
                        <a:pt x="2146" y="280"/>
                      </a:lnTo>
                      <a:lnTo>
                        <a:pt x="2142" y="266"/>
                      </a:lnTo>
                      <a:lnTo>
                        <a:pt x="2136" y="254"/>
                      </a:lnTo>
                      <a:close/>
                      <a:moveTo>
                        <a:pt x="988" y="5046"/>
                      </a:moveTo>
                      <a:lnTo>
                        <a:pt x="988" y="5046"/>
                      </a:lnTo>
                      <a:lnTo>
                        <a:pt x="982" y="5032"/>
                      </a:lnTo>
                      <a:lnTo>
                        <a:pt x="976" y="5016"/>
                      </a:lnTo>
                      <a:lnTo>
                        <a:pt x="968" y="4986"/>
                      </a:lnTo>
                      <a:lnTo>
                        <a:pt x="962" y="4954"/>
                      </a:lnTo>
                      <a:lnTo>
                        <a:pt x="958" y="4922"/>
                      </a:lnTo>
                      <a:lnTo>
                        <a:pt x="974" y="4938"/>
                      </a:lnTo>
                      <a:lnTo>
                        <a:pt x="980" y="4948"/>
                      </a:lnTo>
                      <a:lnTo>
                        <a:pt x="984" y="4958"/>
                      </a:lnTo>
                      <a:lnTo>
                        <a:pt x="988" y="4980"/>
                      </a:lnTo>
                      <a:lnTo>
                        <a:pt x="990" y="5002"/>
                      </a:lnTo>
                      <a:lnTo>
                        <a:pt x="988" y="5046"/>
                      </a:lnTo>
                      <a:close/>
                      <a:moveTo>
                        <a:pt x="1112" y="4102"/>
                      </a:moveTo>
                      <a:lnTo>
                        <a:pt x="1112" y="4102"/>
                      </a:lnTo>
                      <a:lnTo>
                        <a:pt x="1106" y="4132"/>
                      </a:lnTo>
                      <a:lnTo>
                        <a:pt x="1096" y="4162"/>
                      </a:lnTo>
                      <a:lnTo>
                        <a:pt x="1078" y="4220"/>
                      </a:lnTo>
                      <a:lnTo>
                        <a:pt x="1068" y="4260"/>
                      </a:lnTo>
                      <a:lnTo>
                        <a:pt x="1062" y="4300"/>
                      </a:lnTo>
                      <a:lnTo>
                        <a:pt x="1056" y="4380"/>
                      </a:lnTo>
                      <a:lnTo>
                        <a:pt x="1052" y="4456"/>
                      </a:lnTo>
                      <a:lnTo>
                        <a:pt x="1046" y="4532"/>
                      </a:lnTo>
                      <a:lnTo>
                        <a:pt x="1042" y="4568"/>
                      </a:lnTo>
                      <a:lnTo>
                        <a:pt x="1036" y="4606"/>
                      </a:lnTo>
                      <a:lnTo>
                        <a:pt x="1026" y="4642"/>
                      </a:lnTo>
                      <a:lnTo>
                        <a:pt x="1016" y="4680"/>
                      </a:lnTo>
                      <a:lnTo>
                        <a:pt x="1004" y="4706"/>
                      </a:lnTo>
                      <a:lnTo>
                        <a:pt x="992" y="4730"/>
                      </a:lnTo>
                      <a:lnTo>
                        <a:pt x="976" y="4754"/>
                      </a:lnTo>
                      <a:lnTo>
                        <a:pt x="960" y="4776"/>
                      </a:lnTo>
                      <a:lnTo>
                        <a:pt x="950" y="4786"/>
                      </a:lnTo>
                      <a:lnTo>
                        <a:pt x="938" y="4800"/>
                      </a:lnTo>
                      <a:lnTo>
                        <a:pt x="936" y="4786"/>
                      </a:lnTo>
                      <a:lnTo>
                        <a:pt x="934" y="4778"/>
                      </a:lnTo>
                      <a:lnTo>
                        <a:pt x="930" y="4774"/>
                      </a:lnTo>
                      <a:lnTo>
                        <a:pt x="924" y="4754"/>
                      </a:lnTo>
                      <a:lnTo>
                        <a:pt x="912" y="4698"/>
                      </a:lnTo>
                      <a:lnTo>
                        <a:pt x="900" y="4636"/>
                      </a:lnTo>
                      <a:lnTo>
                        <a:pt x="890" y="4576"/>
                      </a:lnTo>
                      <a:lnTo>
                        <a:pt x="886" y="4550"/>
                      </a:lnTo>
                      <a:lnTo>
                        <a:pt x="884" y="4528"/>
                      </a:lnTo>
                      <a:lnTo>
                        <a:pt x="864" y="4252"/>
                      </a:lnTo>
                      <a:lnTo>
                        <a:pt x="860" y="4198"/>
                      </a:lnTo>
                      <a:lnTo>
                        <a:pt x="854" y="4144"/>
                      </a:lnTo>
                      <a:lnTo>
                        <a:pt x="842" y="4084"/>
                      </a:lnTo>
                      <a:lnTo>
                        <a:pt x="838" y="4054"/>
                      </a:lnTo>
                      <a:lnTo>
                        <a:pt x="838" y="4022"/>
                      </a:lnTo>
                      <a:lnTo>
                        <a:pt x="846" y="3974"/>
                      </a:lnTo>
                      <a:lnTo>
                        <a:pt x="854" y="3926"/>
                      </a:lnTo>
                      <a:lnTo>
                        <a:pt x="860" y="3924"/>
                      </a:lnTo>
                      <a:lnTo>
                        <a:pt x="870" y="3924"/>
                      </a:lnTo>
                      <a:lnTo>
                        <a:pt x="912" y="3922"/>
                      </a:lnTo>
                      <a:lnTo>
                        <a:pt x="952" y="3924"/>
                      </a:lnTo>
                      <a:lnTo>
                        <a:pt x="1032" y="3928"/>
                      </a:lnTo>
                      <a:lnTo>
                        <a:pt x="1112" y="3932"/>
                      </a:lnTo>
                      <a:lnTo>
                        <a:pt x="1114" y="3942"/>
                      </a:lnTo>
                      <a:lnTo>
                        <a:pt x="1116" y="3952"/>
                      </a:lnTo>
                      <a:lnTo>
                        <a:pt x="1120" y="3978"/>
                      </a:lnTo>
                      <a:lnTo>
                        <a:pt x="1120" y="3998"/>
                      </a:lnTo>
                      <a:lnTo>
                        <a:pt x="1120" y="4024"/>
                      </a:lnTo>
                      <a:lnTo>
                        <a:pt x="1118" y="4058"/>
                      </a:lnTo>
                      <a:lnTo>
                        <a:pt x="1112" y="410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just">
                    <a:lnSpc>
                      <a:spcPct val="120000"/>
                    </a:lnSpc>
                    <a:defRPr/>
                  </a:pPr>
                  <a:endParaRPr lang="da-DK" sz="740" kern="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71" name="Freeform 97">
                  <a:extLst>
                    <a:ext uri="{FF2B5EF4-FFF2-40B4-BE49-F238E27FC236}">
                      <a16:creationId xmlns:a16="http://schemas.microsoft.com/office/drawing/2014/main" id="{2138C790-32EC-4369-9486-A6A72B5887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4478" y="5448666"/>
                  <a:ext cx="488340" cy="380373"/>
                </a:xfrm>
                <a:custGeom>
                  <a:avLst/>
                  <a:gdLst>
                    <a:gd name="T0" fmla="*/ 0 w 308"/>
                    <a:gd name="T1" fmla="*/ 136525 h 230"/>
                    <a:gd name="T2" fmla="*/ 66675 w 308"/>
                    <a:gd name="T3" fmla="*/ 365125 h 230"/>
                    <a:gd name="T4" fmla="*/ 257175 w 308"/>
                    <a:gd name="T5" fmla="*/ 307975 h 230"/>
                    <a:gd name="T6" fmla="*/ 406400 w 308"/>
                    <a:gd name="T7" fmla="*/ 244475 h 230"/>
                    <a:gd name="T8" fmla="*/ 488950 w 308"/>
                    <a:gd name="T9" fmla="*/ 158750 h 230"/>
                    <a:gd name="T10" fmla="*/ 406400 w 308"/>
                    <a:gd name="T11" fmla="*/ 0 h 230"/>
                    <a:gd name="T12" fmla="*/ 0 w 308"/>
                    <a:gd name="T13" fmla="*/ 136525 h 230"/>
                    <a:gd name="T14" fmla="*/ 0 w 308"/>
                    <a:gd name="T15" fmla="*/ 136525 h 23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08"/>
                    <a:gd name="T25" fmla="*/ 0 h 230"/>
                    <a:gd name="T26" fmla="*/ 308 w 308"/>
                    <a:gd name="T27" fmla="*/ 230 h 23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08" h="230">
                      <a:moveTo>
                        <a:pt x="0" y="86"/>
                      </a:moveTo>
                      <a:lnTo>
                        <a:pt x="42" y="230"/>
                      </a:lnTo>
                      <a:lnTo>
                        <a:pt x="162" y="194"/>
                      </a:lnTo>
                      <a:lnTo>
                        <a:pt x="256" y="154"/>
                      </a:lnTo>
                      <a:lnTo>
                        <a:pt x="308" y="100"/>
                      </a:lnTo>
                      <a:lnTo>
                        <a:pt x="256" y="0"/>
                      </a:lnTo>
                      <a:lnTo>
                        <a:pt x="0" y="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just">
                    <a:lnSpc>
                      <a:spcPct val="120000"/>
                    </a:lnSpc>
                    <a:defRPr/>
                  </a:pPr>
                  <a:endParaRPr lang="da-DK" sz="740" kern="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72" name="Freeform 98">
                  <a:extLst>
                    <a:ext uri="{FF2B5EF4-FFF2-40B4-BE49-F238E27FC236}">
                      <a16:creationId xmlns:a16="http://schemas.microsoft.com/office/drawing/2014/main" id="{3429B8A9-C3B3-446E-83C8-5015C73E91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34256" y="5584513"/>
                  <a:ext cx="454429" cy="339619"/>
                </a:xfrm>
                <a:custGeom>
                  <a:avLst/>
                  <a:gdLst>
                    <a:gd name="T0" fmla="*/ 463550 w 292"/>
                    <a:gd name="T1" fmla="*/ 133350 h 216"/>
                    <a:gd name="T2" fmla="*/ 365125 w 292"/>
                    <a:gd name="T3" fmla="*/ 342900 h 216"/>
                    <a:gd name="T4" fmla="*/ 206375 w 292"/>
                    <a:gd name="T5" fmla="*/ 304800 h 216"/>
                    <a:gd name="T6" fmla="*/ 60325 w 292"/>
                    <a:gd name="T7" fmla="*/ 244475 h 216"/>
                    <a:gd name="T8" fmla="*/ 0 w 292"/>
                    <a:gd name="T9" fmla="*/ 158750 h 216"/>
                    <a:gd name="T10" fmla="*/ 60325 w 292"/>
                    <a:gd name="T11" fmla="*/ 0 h 216"/>
                    <a:gd name="T12" fmla="*/ 463550 w 292"/>
                    <a:gd name="T13" fmla="*/ 133350 h 216"/>
                    <a:gd name="T14" fmla="*/ 463550 w 292"/>
                    <a:gd name="T15" fmla="*/ 133350 h 21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92"/>
                    <a:gd name="T25" fmla="*/ 0 h 216"/>
                    <a:gd name="T26" fmla="*/ 292 w 292"/>
                    <a:gd name="T27" fmla="*/ 216 h 21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92" h="216">
                      <a:moveTo>
                        <a:pt x="292" y="84"/>
                      </a:moveTo>
                      <a:lnTo>
                        <a:pt x="230" y="216"/>
                      </a:lnTo>
                      <a:lnTo>
                        <a:pt x="130" y="192"/>
                      </a:lnTo>
                      <a:lnTo>
                        <a:pt x="38" y="154"/>
                      </a:lnTo>
                      <a:lnTo>
                        <a:pt x="0" y="100"/>
                      </a:lnTo>
                      <a:lnTo>
                        <a:pt x="38" y="0"/>
                      </a:lnTo>
                      <a:lnTo>
                        <a:pt x="292" y="8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just">
                    <a:lnSpc>
                      <a:spcPct val="120000"/>
                    </a:lnSpc>
                    <a:defRPr/>
                  </a:pPr>
                  <a:endParaRPr lang="da-DK" sz="740" kern="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66" name="Gruppe 74">
                <a:extLst>
                  <a:ext uri="{FF2B5EF4-FFF2-40B4-BE49-F238E27FC236}">
                    <a16:creationId xmlns:a16="http://schemas.microsoft.com/office/drawing/2014/main" id="{13A117B2-2733-4559-843D-F361E0689A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41994" y="2089215"/>
                <a:ext cx="95078" cy="150736"/>
                <a:chOff x="12261828" y="5789559"/>
                <a:chExt cx="866566" cy="1809769"/>
              </a:xfrm>
            </p:grpSpPr>
            <p:sp>
              <p:nvSpPr>
                <p:cNvPr id="167" name="Freeform 113">
                  <a:extLst>
                    <a:ext uri="{FF2B5EF4-FFF2-40B4-BE49-F238E27FC236}">
                      <a16:creationId xmlns:a16="http://schemas.microsoft.com/office/drawing/2014/main" id="{59A80CEE-E8F4-4B33-9C33-82B739A60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63003" y="5792324"/>
                  <a:ext cx="866562" cy="1809779"/>
                </a:xfrm>
                <a:custGeom>
                  <a:avLst/>
                  <a:gdLst>
                    <a:gd name="T0" fmla="*/ 524 w 548"/>
                    <a:gd name="T1" fmla="*/ 1080 h 1142"/>
                    <a:gd name="T2" fmla="*/ 494 w 548"/>
                    <a:gd name="T3" fmla="*/ 1104 h 1142"/>
                    <a:gd name="T4" fmla="*/ 450 w 548"/>
                    <a:gd name="T5" fmla="*/ 1122 h 1142"/>
                    <a:gd name="T6" fmla="*/ 326 w 548"/>
                    <a:gd name="T7" fmla="*/ 1140 h 1142"/>
                    <a:gd name="T8" fmla="*/ 204 w 548"/>
                    <a:gd name="T9" fmla="*/ 1140 h 1142"/>
                    <a:gd name="T10" fmla="*/ 72 w 548"/>
                    <a:gd name="T11" fmla="*/ 1112 h 1142"/>
                    <a:gd name="T12" fmla="*/ 30 w 548"/>
                    <a:gd name="T13" fmla="*/ 1088 h 1142"/>
                    <a:gd name="T14" fmla="*/ 4 w 548"/>
                    <a:gd name="T15" fmla="*/ 1048 h 1142"/>
                    <a:gd name="T16" fmla="*/ 26 w 548"/>
                    <a:gd name="T17" fmla="*/ 580 h 1142"/>
                    <a:gd name="T18" fmla="*/ 36 w 548"/>
                    <a:gd name="T19" fmla="*/ 506 h 1142"/>
                    <a:gd name="T20" fmla="*/ 50 w 548"/>
                    <a:gd name="T21" fmla="*/ 440 h 1142"/>
                    <a:gd name="T22" fmla="*/ 74 w 548"/>
                    <a:gd name="T23" fmla="*/ 334 h 1142"/>
                    <a:gd name="T24" fmla="*/ 84 w 548"/>
                    <a:gd name="T25" fmla="*/ 272 h 1142"/>
                    <a:gd name="T26" fmla="*/ 112 w 548"/>
                    <a:gd name="T27" fmla="*/ 168 h 1142"/>
                    <a:gd name="T28" fmla="*/ 136 w 548"/>
                    <a:gd name="T29" fmla="*/ 120 h 1142"/>
                    <a:gd name="T30" fmla="*/ 166 w 548"/>
                    <a:gd name="T31" fmla="*/ 42 h 1142"/>
                    <a:gd name="T32" fmla="*/ 180 w 548"/>
                    <a:gd name="T33" fmla="*/ 10 h 1142"/>
                    <a:gd name="T34" fmla="*/ 194 w 548"/>
                    <a:gd name="T35" fmla="*/ 0 h 1142"/>
                    <a:gd name="T36" fmla="*/ 206 w 548"/>
                    <a:gd name="T37" fmla="*/ 6 h 1142"/>
                    <a:gd name="T38" fmla="*/ 236 w 548"/>
                    <a:gd name="T39" fmla="*/ 34 h 1142"/>
                    <a:gd name="T40" fmla="*/ 240 w 548"/>
                    <a:gd name="T41" fmla="*/ 50 h 1142"/>
                    <a:gd name="T42" fmla="*/ 234 w 548"/>
                    <a:gd name="T43" fmla="*/ 80 h 1142"/>
                    <a:gd name="T44" fmla="*/ 212 w 548"/>
                    <a:gd name="T45" fmla="*/ 112 h 1142"/>
                    <a:gd name="T46" fmla="*/ 206 w 548"/>
                    <a:gd name="T47" fmla="*/ 124 h 1142"/>
                    <a:gd name="T48" fmla="*/ 210 w 548"/>
                    <a:gd name="T49" fmla="*/ 158 h 1142"/>
                    <a:gd name="T50" fmla="*/ 238 w 548"/>
                    <a:gd name="T51" fmla="*/ 218 h 1142"/>
                    <a:gd name="T52" fmla="*/ 260 w 548"/>
                    <a:gd name="T53" fmla="*/ 248 h 1142"/>
                    <a:gd name="T54" fmla="*/ 282 w 548"/>
                    <a:gd name="T55" fmla="*/ 250 h 1142"/>
                    <a:gd name="T56" fmla="*/ 312 w 548"/>
                    <a:gd name="T57" fmla="*/ 230 h 1142"/>
                    <a:gd name="T58" fmla="*/ 364 w 548"/>
                    <a:gd name="T59" fmla="*/ 160 h 1142"/>
                    <a:gd name="T60" fmla="*/ 376 w 548"/>
                    <a:gd name="T61" fmla="*/ 128 h 1142"/>
                    <a:gd name="T62" fmla="*/ 374 w 548"/>
                    <a:gd name="T63" fmla="*/ 110 h 1142"/>
                    <a:gd name="T64" fmla="*/ 378 w 548"/>
                    <a:gd name="T65" fmla="*/ 34 h 1142"/>
                    <a:gd name="T66" fmla="*/ 384 w 548"/>
                    <a:gd name="T67" fmla="*/ 16 h 1142"/>
                    <a:gd name="T68" fmla="*/ 396 w 548"/>
                    <a:gd name="T69" fmla="*/ 10 h 1142"/>
                    <a:gd name="T70" fmla="*/ 410 w 548"/>
                    <a:gd name="T71" fmla="*/ 30 h 1142"/>
                    <a:gd name="T72" fmla="*/ 422 w 548"/>
                    <a:gd name="T73" fmla="*/ 78 h 1142"/>
                    <a:gd name="T74" fmla="*/ 416 w 548"/>
                    <a:gd name="T75" fmla="*/ 112 h 1142"/>
                    <a:gd name="T76" fmla="*/ 412 w 548"/>
                    <a:gd name="T77" fmla="*/ 128 h 1142"/>
                    <a:gd name="T78" fmla="*/ 418 w 548"/>
                    <a:gd name="T79" fmla="*/ 218 h 1142"/>
                    <a:gd name="T80" fmla="*/ 432 w 548"/>
                    <a:gd name="T81" fmla="*/ 274 h 1142"/>
                    <a:gd name="T82" fmla="*/ 470 w 548"/>
                    <a:gd name="T83" fmla="*/ 390 h 1142"/>
                    <a:gd name="T84" fmla="*/ 530 w 548"/>
                    <a:gd name="T85" fmla="*/ 540 h 1142"/>
                    <a:gd name="T86" fmla="*/ 548 w 548"/>
                    <a:gd name="T87" fmla="*/ 658 h 1142"/>
                    <a:gd name="T88" fmla="*/ 546 w 548"/>
                    <a:gd name="T89" fmla="*/ 980 h 1142"/>
                    <a:gd name="T90" fmla="*/ 530 w 548"/>
                    <a:gd name="T91" fmla="*/ 1070 h 1142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548"/>
                    <a:gd name="T139" fmla="*/ 0 h 1142"/>
                    <a:gd name="T140" fmla="*/ 548 w 548"/>
                    <a:gd name="T141" fmla="*/ 1142 h 1142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548" h="1142">
                      <a:moveTo>
                        <a:pt x="530" y="1070"/>
                      </a:moveTo>
                      <a:lnTo>
                        <a:pt x="530" y="1070"/>
                      </a:lnTo>
                      <a:lnTo>
                        <a:pt x="524" y="1080"/>
                      </a:lnTo>
                      <a:lnTo>
                        <a:pt x="516" y="1088"/>
                      </a:lnTo>
                      <a:lnTo>
                        <a:pt x="506" y="1098"/>
                      </a:lnTo>
                      <a:lnTo>
                        <a:pt x="494" y="1104"/>
                      </a:lnTo>
                      <a:lnTo>
                        <a:pt x="480" y="1112"/>
                      </a:lnTo>
                      <a:lnTo>
                        <a:pt x="464" y="1118"/>
                      </a:lnTo>
                      <a:lnTo>
                        <a:pt x="450" y="1122"/>
                      </a:lnTo>
                      <a:lnTo>
                        <a:pt x="432" y="1126"/>
                      </a:lnTo>
                      <a:lnTo>
                        <a:pt x="326" y="1140"/>
                      </a:lnTo>
                      <a:lnTo>
                        <a:pt x="288" y="1142"/>
                      </a:lnTo>
                      <a:lnTo>
                        <a:pt x="246" y="1142"/>
                      </a:lnTo>
                      <a:lnTo>
                        <a:pt x="204" y="1140"/>
                      </a:lnTo>
                      <a:lnTo>
                        <a:pt x="168" y="1134"/>
                      </a:lnTo>
                      <a:lnTo>
                        <a:pt x="72" y="1112"/>
                      </a:lnTo>
                      <a:lnTo>
                        <a:pt x="58" y="1106"/>
                      </a:lnTo>
                      <a:lnTo>
                        <a:pt x="42" y="1098"/>
                      </a:lnTo>
                      <a:lnTo>
                        <a:pt x="30" y="1088"/>
                      </a:lnTo>
                      <a:lnTo>
                        <a:pt x="20" y="1076"/>
                      </a:lnTo>
                      <a:lnTo>
                        <a:pt x="10" y="1062"/>
                      </a:lnTo>
                      <a:lnTo>
                        <a:pt x="4" y="1048"/>
                      </a:lnTo>
                      <a:lnTo>
                        <a:pt x="0" y="1032"/>
                      </a:lnTo>
                      <a:lnTo>
                        <a:pt x="0" y="1014"/>
                      </a:lnTo>
                      <a:lnTo>
                        <a:pt x="26" y="580"/>
                      </a:lnTo>
                      <a:lnTo>
                        <a:pt x="30" y="546"/>
                      </a:lnTo>
                      <a:lnTo>
                        <a:pt x="36" y="506"/>
                      </a:lnTo>
                      <a:lnTo>
                        <a:pt x="44" y="470"/>
                      </a:lnTo>
                      <a:lnTo>
                        <a:pt x="50" y="440"/>
                      </a:lnTo>
                      <a:lnTo>
                        <a:pt x="60" y="410"/>
                      </a:lnTo>
                      <a:lnTo>
                        <a:pt x="68" y="372"/>
                      </a:lnTo>
                      <a:lnTo>
                        <a:pt x="74" y="334"/>
                      </a:lnTo>
                      <a:lnTo>
                        <a:pt x="80" y="298"/>
                      </a:lnTo>
                      <a:lnTo>
                        <a:pt x="84" y="272"/>
                      </a:lnTo>
                      <a:lnTo>
                        <a:pt x="90" y="238"/>
                      </a:lnTo>
                      <a:lnTo>
                        <a:pt x="100" y="202"/>
                      </a:lnTo>
                      <a:lnTo>
                        <a:pt x="112" y="168"/>
                      </a:lnTo>
                      <a:lnTo>
                        <a:pt x="124" y="142"/>
                      </a:lnTo>
                      <a:lnTo>
                        <a:pt x="136" y="120"/>
                      </a:lnTo>
                      <a:lnTo>
                        <a:pt x="150" y="92"/>
                      </a:lnTo>
                      <a:lnTo>
                        <a:pt x="160" y="66"/>
                      </a:lnTo>
                      <a:lnTo>
                        <a:pt x="166" y="42"/>
                      </a:lnTo>
                      <a:lnTo>
                        <a:pt x="172" y="24"/>
                      </a:lnTo>
                      <a:lnTo>
                        <a:pt x="180" y="10"/>
                      </a:lnTo>
                      <a:lnTo>
                        <a:pt x="184" y="4"/>
                      </a:lnTo>
                      <a:lnTo>
                        <a:pt x="188" y="2"/>
                      </a:lnTo>
                      <a:lnTo>
                        <a:pt x="194" y="0"/>
                      </a:lnTo>
                      <a:lnTo>
                        <a:pt x="198" y="0"/>
                      </a:lnTo>
                      <a:lnTo>
                        <a:pt x="206" y="6"/>
                      </a:lnTo>
                      <a:lnTo>
                        <a:pt x="216" y="14"/>
                      </a:lnTo>
                      <a:lnTo>
                        <a:pt x="226" y="24"/>
                      </a:lnTo>
                      <a:lnTo>
                        <a:pt x="236" y="34"/>
                      </a:lnTo>
                      <a:lnTo>
                        <a:pt x="238" y="42"/>
                      </a:lnTo>
                      <a:lnTo>
                        <a:pt x="240" y="50"/>
                      </a:lnTo>
                      <a:lnTo>
                        <a:pt x="240" y="58"/>
                      </a:lnTo>
                      <a:lnTo>
                        <a:pt x="238" y="68"/>
                      </a:lnTo>
                      <a:lnTo>
                        <a:pt x="234" y="80"/>
                      </a:lnTo>
                      <a:lnTo>
                        <a:pt x="228" y="90"/>
                      </a:lnTo>
                      <a:lnTo>
                        <a:pt x="220" y="102"/>
                      </a:lnTo>
                      <a:lnTo>
                        <a:pt x="212" y="112"/>
                      </a:lnTo>
                      <a:lnTo>
                        <a:pt x="210" y="118"/>
                      </a:lnTo>
                      <a:lnTo>
                        <a:pt x="206" y="124"/>
                      </a:lnTo>
                      <a:lnTo>
                        <a:pt x="206" y="132"/>
                      </a:lnTo>
                      <a:lnTo>
                        <a:pt x="206" y="140"/>
                      </a:lnTo>
                      <a:lnTo>
                        <a:pt x="210" y="158"/>
                      </a:lnTo>
                      <a:lnTo>
                        <a:pt x="218" y="178"/>
                      </a:lnTo>
                      <a:lnTo>
                        <a:pt x="228" y="198"/>
                      </a:lnTo>
                      <a:lnTo>
                        <a:pt x="238" y="218"/>
                      </a:lnTo>
                      <a:lnTo>
                        <a:pt x="250" y="234"/>
                      </a:lnTo>
                      <a:lnTo>
                        <a:pt x="260" y="248"/>
                      </a:lnTo>
                      <a:lnTo>
                        <a:pt x="266" y="252"/>
                      </a:lnTo>
                      <a:lnTo>
                        <a:pt x="274" y="254"/>
                      </a:lnTo>
                      <a:lnTo>
                        <a:pt x="282" y="250"/>
                      </a:lnTo>
                      <a:lnTo>
                        <a:pt x="292" y="246"/>
                      </a:lnTo>
                      <a:lnTo>
                        <a:pt x="302" y="238"/>
                      </a:lnTo>
                      <a:lnTo>
                        <a:pt x="312" y="230"/>
                      </a:lnTo>
                      <a:lnTo>
                        <a:pt x="332" y="208"/>
                      </a:lnTo>
                      <a:lnTo>
                        <a:pt x="350" y="184"/>
                      </a:lnTo>
                      <a:lnTo>
                        <a:pt x="364" y="160"/>
                      </a:lnTo>
                      <a:lnTo>
                        <a:pt x="374" y="140"/>
                      </a:lnTo>
                      <a:lnTo>
                        <a:pt x="376" y="134"/>
                      </a:lnTo>
                      <a:lnTo>
                        <a:pt x="376" y="128"/>
                      </a:lnTo>
                      <a:lnTo>
                        <a:pt x="374" y="120"/>
                      </a:lnTo>
                      <a:lnTo>
                        <a:pt x="374" y="110"/>
                      </a:lnTo>
                      <a:lnTo>
                        <a:pt x="374" y="86"/>
                      </a:lnTo>
                      <a:lnTo>
                        <a:pt x="376" y="60"/>
                      </a:lnTo>
                      <a:lnTo>
                        <a:pt x="378" y="34"/>
                      </a:lnTo>
                      <a:lnTo>
                        <a:pt x="380" y="24"/>
                      </a:lnTo>
                      <a:lnTo>
                        <a:pt x="384" y="16"/>
                      </a:lnTo>
                      <a:lnTo>
                        <a:pt x="386" y="12"/>
                      </a:lnTo>
                      <a:lnTo>
                        <a:pt x="390" y="10"/>
                      </a:lnTo>
                      <a:lnTo>
                        <a:pt x="396" y="10"/>
                      </a:lnTo>
                      <a:lnTo>
                        <a:pt x="400" y="14"/>
                      </a:lnTo>
                      <a:lnTo>
                        <a:pt x="404" y="22"/>
                      </a:lnTo>
                      <a:lnTo>
                        <a:pt x="410" y="30"/>
                      </a:lnTo>
                      <a:lnTo>
                        <a:pt x="418" y="54"/>
                      </a:lnTo>
                      <a:lnTo>
                        <a:pt x="422" y="78"/>
                      </a:lnTo>
                      <a:lnTo>
                        <a:pt x="422" y="98"/>
                      </a:lnTo>
                      <a:lnTo>
                        <a:pt x="420" y="106"/>
                      </a:lnTo>
                      <a:lnTo>
                        <a:pt x="416" y="112"/>
                      </a:lnTo>
                      <a:lnTo>
                        <a:pt x="414" y="118"/>
                      </a:lnTo>
                      <a:lnTo>
                        <a:pt x="412" y="128"/>
                      </a:lnTo>
                      <a:lnTo>
                        <a:pt x="412" y="154"/>
                      </a:lnTo>
                      <a:lnTo>
                        <a:pt x="414" y="184"/>
                      </a:lnTo>
                      <a:lnTo>
                        <a:pt x="418" y="218"/>
                      </a:lnTo>
                      <a:lnTo>
                        <a:pt x="424" y="238"/>
                      </a:lnTo>
                      <a:lnTo>
                        <a:pt x="432" y="274"/>
                      </a:lnTo>
                      <a:lnTo>
                        <a:pt x="444" y="314"/>
                      </a:lnTo>
                      <a:lnTo>
                        <a:pt x="458" y="356"/>
                      </a:lnTo>
                      <a:lnTo>
                        <a:pt x="470" y="390"/>
                      </a:lnTo>
                      <a:lnTo>
                        <a:pt x="518" y="504"/>
                      </a:lnTo>
                      <a:lnTo>
                        <a:pt x="530" y="540"/>
                      </a:lnTo>
                      <a:lnTo>
                        <a:pt x="540" y="580"/>
                      </a:lnTo>
                      <a:lnTo>
                        <a:pt x="546" y="622"/>
                      </a:lnTo>
                      <a:lnTo>
                        <a:pt x="548" y="658"/>
                      </a:lnTo>
                      <a:lnTo>
                        <a:pt x="548" y="946"/>
                      </a:lnTo>
                      <a:lnTo>
                        <a:pt x="546" y="980"/>
                      </a:lnTo>
                      <a:lnTo>
                        <a:pt x="542" y="1014"/>
                      </a:lnTo>
                      <a:lnTo>
                        <a:pt x="538" y="1046"/>
                      </a:lnTo>
                      <a:lnTo>
                        <a:pt x="530" y="10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just">
                    <a:lnSpc>
                      <a:spcPct val="120000"/>
                    </a:lnSpc>
                    <a:defRPr/>
                  </a:pPr>
                  <a:endParaRPr lang="da-DK" sz="740" kern="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8" name="Freeform 114">
                  <a:extLst>
                    <a:ext uri="{FF2B5EF4-FFF2-40B4-BE49-F238E27FC236}">
                      <a16:creationId xmlns:a16="http://schemas.microsoft.com/office/drawing/2014/main" id="{149AE1A5-5619-47F5-A812-F375CD5DEF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70802" y="5808199"/>
                  <a:ext cx="126372" cy="254004"/>
                </a:xfrm>
                <a:custGeom>
                  <a:avLst/>
                  <a:gdLst>
                    <a:gd name="T0" fmla="*/ 6 w 80"/>
                    <a:gd name="T1" fmla="*/ 0 h 152"/>
                    <a:gd name="T2" fmla="*/ 6 w 80"/>
                    <a:gd name="T3" fmla="*/ 0 h 152"/>
                    <a:gd name="T4" fmla="*/ 2 w 80"/>
                    <a:gd name="T5" fmla="*/ 34 h 152"/>
                    <a:gd name="T6" fmla="*/ 0 w 80"/>
                    <a:gd name="T7" fmla="*/ 66 h 152"/>
                    <a:gd name="T8" fmla="*/ 0 w 80"/>
                    <a:gd name="T9" fmla="*/ 82 h 152"/>
                    <a:gd name="T10" fmla="*/ 2 w 80"/>
                    <a:gd name="T11" fmla="*/ 96 h 152"/>
                    <a:gd name="T12" fmla="*/ 2 w 80"/>
                    <a:gd name="T13" fmla="*/ 96 h 152"/>
                    <a:gd name="T14" fmla="*/ 4 w 80"/>
                    <a:gd name="T15" fmla="*/ 108 h 152"/>
                    <a:gd name="T16" fmla="*/ 10 w 80"/>
                    <a:gd name="T17" fmla="*/ 114 h 152"/>
                    <a:gd name="T18" fmla="*/ 16 w 80"/>
                    <a:gd name="T19" fmla="*/ 118 h 152"/>
                    <a:gd name="T20" fmla="*/ 26 w 80"/>
                    <a:gd name="T21" fmla="*/ 122 h 152"/>
                    <a:gd name="T22" fmla="*/ 36 w 80"/>
                    <a:gd name="T23" fmla="*/ 124 h 152"/>
                    <a:gd name="T24" fmla="*/ 48 w 80"/>
                    <a:gd name="T25" fmla="*/ 130 h 152"/>
                    <a:gd name="T26" fmla="*/ 64 w 80"/>
                    <a:gd name="T27" fmla="*/ 138 h 152"/>
                    <a:gd name="T28" fmla="*/ 80 w 80"/>
                    <a:gd name="T29" fmla="*/ 152 h 152"/>
                    <a:gd name="T30" fmla="*/ 80 w 80"/>
                    <a:gd name="T31" fmla="*/ 152 h 152"/>
                    <a:gd name="T32" fmla="*/ 74 w 80"/>
                    <a:gd name="T33" fmla="*/ 128 h 152"/>
                    <a:gd name="T34" fmla="*/ 56 w 80"/>
                    <a:gd name="T35" fmla="*/ 78 h 152"/>
                    <a:gd name="T36" fmla="*/ 44 w 80"/>
                    <a:gd name="T37" fmla="*/ 50 h 152"/>
                    <a:gd name="T38" fmla="*/ 32 w 80"/>
                    <a:gd name="T39" fmla="*/ 26 h 152"/>
                    <a:gd name="T40" fmla="*/ 26 w 80"/>
                    <a:gd name="T41" fmla="*/ 16 h 152"/>
                    <a:gd name="T42" fmla="*/ 20 w 80"/>
                    <a:gd name="T43" fmla="*/ 8 h 152"/>
                    <a:gd name="T44" fmla="*/ 12 w 80"/>
                    <a:gd name="T45" fmla="*/ 2 h 152"/>
                    <a:gd name="T46" fmla="*/ 6 w 80"/>
                    <a:gd name="T47" fmla="*/ 0 h 152"/>
                    <a:gd name="T48" fmla="*/ 6 w 80"/>
                    <a:gd name="T49" fmla="*/ 0 h 15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80"/>
                    <a:gd name="T76" fmla="*/ 0 h 152"/>
                    <a:gd name="T77" fmla="*/ 80 w 80"/>
                    <a:gd name="T78" fmla="*/ 152 h 15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80" h="15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2" y="34"/>
                      </a:lnTo>
                      <a:lnTo>
                        <a:pt x="0" y="66"/>
                      </a:lnTo>
                      <a:lnTo>
                        <a:pt x="0" y="82"/>
                      </a:lnTo>
                      <a:lnTo>
                        <a:pt x="2" y="96"/>
                      </a:lnTo>
                      <a:lnTo>
                        <a:pt x="4" y="108"/>
                      </a:lnTo>
                      <a:lnTo>
                        <a:pt x="10" y="114"/>
                      </a:lnTo>
                      <a:lnTo>
                        <a:pt x="16" y="118"/>
                      </a:lnTo>
                      <a:lnTo>
                        <a:pt x="26" y="122"/>
                      </a:lnTo>
                      <a:lnTo>
                        <a:pt x="36" y="124"/>
                      </a:lnTo>
                      <a:lnTo>
                        <a:pt x="48" y="130"/>
                      </a:lnTo>
                      <a:lnTo>
                        <a:pt x="64" y="138"/>
                      </a:lnTo>
                      <a:lnTo>
                        <a:pt x="80" y="152"/>
                      </a:lnTo>
                      <a:lnTo>
                        <a:pt x="74" y="128"/>
                      </a:lnTo>
                      <a:lnTo>
                        <a:pt x="56" y="78"/>
                      </a:lnTo>
                      <a:lnTo>
                        <a:pt x="44" y="50"/>
                      </a:lnTo>
                      <a:lnTo>
                        <a:pt x="32" y="26"/>
                      </a:lnTo>
                      <a:lnTo>
                        <a:pt x="26" y="16"/>
                      </a:lnTo>
                      <a:lnTo>
                        <a:pt x="20" y="8"/>
                      </a:lnTo>
                      <a:lnTo>
                        <a:pt x="12" y="2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just">
                    <a:lnSpc>
                      <a:spcPct val="120000"/>
                    </a:lnSpc>
                    <a:defRPr/>
                  </a:pPr>
                  <a:endParaRPr lang="da-DK" sz="740" kern="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9" name="Freeform 115">
                  <a:extLst>
                    <a:ext uri="{FF2B5EF4-FFF2-40B4-BE49-F238E27FC236}">
                      <a16:creationId xmlns:a16="http://schemas.microsoft.com/office/drawing/2014/main" id="{26456E30-9779-491B-B7F9-8A3B9DD750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5395" y="5792324"/>
                  <a:ext cx="198589" cy="246069"/>
                </a:xfrm>
                <a:custGeom>
                  <a:avLst/>
                  <a:gdLst>
                    <a:gd name="T0" fmla="*/ 112 w 122"/>
                    <a:gd name="T1" fmla="*/ 0 h 152"/>
                    <a:gd name="T2" fmla="*/ 112 w 122"/>
                    <a:gd name="T3" fmla="*/ 0 h 152"/>
                    <a:gd name="T4" fmla="*/ 114 w 122"/>
                    <a:gd name="T5" fmla="*/ 10 h 152"/>
                    <a:gd name="T6" fmla="*/ 118 w 122"/>
                    <a:gd name="T7" fmla="*/ 34 h 152"/>
                    <a:gd name="T8" fmla="*/ 122 w 122"/>
                    <a:gd name="T9" fmla="*/ 66 h 152"/>
                    <a:gd name="T10" fmla="*/ 122 w 122"/>
                    <a:gd name="T11" fmla="*/ 82 h 152"/>
                    <a:gd name="T12" fmla="*/ 120 w 122"/>
                    <a:gd name="T13" fmla="*/ 96 h 152"/>
                    <a:gd name="T14" fmla="*/ 120 w 122"/>
                    <a:gd name="T15" fmla="*/ 96 h 152"/>
                    <a:gd name="T16" fmla="*/ 118 w 122"/>
                    <a:gd name="T17" fmla="*/ 104 h 152"/>
                    <a:gd name="T18" fmla="*/ 114 w 122"/>
                    <a:gd name="T19" fmla="*/ 108 h 152"/>
                    <a:gd name="T20" fmla="*/ 108 w 122"/>
                    <a:gd name="T21" fmla="*/ 112 h 152"/>
                    <a:gd name="T22" fmla="*/ 102 w 122"/>
                    <a:gd name="T23" fmla="*/ 116 h 152"/>
                    <a:gd name="T24" fmla="*/ 86 w 122"/>
                    <a:gd name="T25" fmla="*/ 122 h 152"/>
                    <a:gd name="T26" fmla="*/ 66 w 122"/>
                    <a:gd name="T27" fmla="*/ 126 h 152"/>
                    <a:gd name="T28" fmla="*/ 48 w 122"/>
                    <a:gd name="T29" fmla="*/ 130 h 152"/>
                    <a:gd name="T30" fmla="*/ 30 w 122"/>
                    <a:gd name="T31" fmla="*/ 136 h 152"/>
                    <a:gd name="T32" fmla="*/ 12 w 122"/>
                    <a:gd name="T33" fmla="*/ 142 h 152"/>
                    <a:gd name="T34" fmla="*/ 6 w 122"/>
                    <a:gd name="T35" fmla="*/ 146 h 152"/>
                    <a:gd name="T36" fmla="*/ 0 w 122"/>
                    <a:gd name="T37" fmla="*/ 152 h 152"/>
                    <a:gd name="T38" fmla="*/ 0 w 122"/>
                    <a:gd name="T39" fmla="*/ 152 h 152"/>
                    <a:gd name="T40" fmla="*/ 10 w 122"/>
                    <a:gd name="T41" fmla="*/ 128 h 152"/>
                    <a:gd name="T42" fmla="*/ 22 w 122"/>
                    <a:gd name="T43" fmla="*/ 104 h 152"/>
                    <a:gd name="T44" fmla="*/ 38 w 122"/>
                    <a:gd name="T45" fmla="*/ 78 h 152"/>
                    <a:gd name="T46" fmla="*/ 54 w 122"/>
                    <a:gd name="T47" fmla="*/ 50 h 152"/>
                    <a:gd name="T48" fmla="*/ 72 w 122"/>
                    <a:gd name="T49" fmla="*/ 26 h 152"/>
                    <a:gd name="T50" fmla="*/ 82 w 122"/>
                    <a:gd name="T51" fmla="*/ 16 h 152"/>
                    <a:gd name="T52" fmla="*/ 92 w 122"/>
                    <a:gd name="T53" fmla="*/ 8 h 152"/>
                    <a:gd name="T54" fmla="*/ 102 w 122"/>
                    <a:gd name="T55" fmla="*/ 2 h 152"/>
                    <a:gd name="T56" fmla="*/ 112 w 122"/>
                    <a:gd name="T57" fmla="*/ 0 h 152"/>
                    <a:gd name="T58" fmla="*/ 112 w 122"/>
                    <a:gd name="T59" fmla="*/ 0 h 152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122"/>
                    <a:gd name="T91" fmla="*/ 0 h 152"/>
                    <a:gd name="T92" fmla="*/ 122 w 122"/>
                    <a:gd name="T93" fmla="*/ 152 h 152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122" h="152">
                      <a:moveTo>
                        <a:pt x="112" y="0"/>
                      </a:moveTo>
                      <a:lnTo>
                        <a:pt x="112" y="0"/>
                      </a:lnTo>
                      <a:lnTo>
                        <a:pt x="114" y="10"/>
                      </a:lnTo>
                      <a:lnTo>
                        <a:pt x="118" y="34"/>
                      </a:lnTo>
                      <a:lnTo>
                        <a:pt x="122" y="66"/>
                      </a:lnTo>
                      <a:lnTo>
                        <a:pt x="122" y="82"/>
                      </a:lnTo>
                      <a:lnTo>
                        <a:pt x="120" y="96"/>
                      </a:lnTo>
                      <a:lnTo>
                        <a:pt x="118" y="104"/>
                      </a:lnTo>
                      <a:lnTo>
                        <a:pt x="114" y="108"/>
                      </a:lnTo>
                      <a:lnTo>
                        <a:pt x="108" y="112"/>
                      </a:lnTo>
                      <a:lnTo>
                        <a:pt x="102" y="116"/>
                      </a:lnTo>
                      <a:lnTo>
                        <a:pt x="86" y="122"/>
                      </a:lnTo>
                      <a:lnTo>
                        <a:pt x="66" y="126"/>
                      </a:lnTo>
                      <a:lnTo>
                        <a:pt x="48" y="130"/>
                      </a:lnTo>
                      <a:lnTo>
                        <a:pt x="30" y="136"/>
                      </a:lnTo>
                      <a:lnTo>
                        <a:pt x="12" y="142"/>
                      </a:lnTo>
                      <a:lnTo>
                        <a:pt x="6" y="146"/>
                      </a:lnTo>
                      <a:lnTo>
                        <a:pt x="0" y="152"/>
                      </a:lnTo>
                      <a:lnTo>
                        <a:pt x="10" y="128"/>
                      </a:lnTo>
                      <a:lnTo>
                        <a:pt x="22" y="104"/>
                      </a:lnTo>
                      <a:lnTo>
                        <a:pt x="38" y="78"/>
                      </a:lnTo>
                      <a:lnTo>
                        <a:pt x="54" y="50"/>
                      </a:lnTo>
                      <a:lnTo>
                        <a:pt x="72" y="26"/>
                      </a:lnTo>
                      <a:lnTo>
                        <a:pt x="82" y="16"/>
                      </a:lnTo>
                      <a:lnTo>
                        <a:pt x="92" y="8"/>
                      </a:lnTo>
                      <a:lnTo>
                        <a:pt x="102" y="2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just">
                    <a:lnSpc>
                      <a:spcPct val="120000"/>
                    </a:lnSpc>
                    <a:defRPr/>
                  </a:pPr>
                  <a:endParaRPr lang="da-DK" sz="740" kern="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3471CEF3-B80B-41D4-9DC7-1E7EB436A275}"/>
              </a:ext>
            </a:extLst>
          </p:cNvPr>
          <p:cNvSpPr txBox="1"/>
          <p:nvPr/>
        </p:nvSpPr>
        <p:spPr>
          <a:xfrm>
            <a:off x="3742773" y="2826001"/>
            <a:ext cx="1830155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Hoàn thành</a:t>
            </a:r>
            <a:endParaRPr lang="id-ID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60BD61E-9F6C-441A-AD8C-6E4F292BEED1}"/>
              </a:ext>
            </a:extLst>
          </p:cNvPr>
          <p:cNvSpPr txBox="1"/>
          <p:nvPr/>
        </p:nvSpPr>
        <p:spPr>
          <a:xfrm>
            <a:off x="3687520" y="3268398"/>
            <a:ext cx="1798656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Thực nghiệm</a:t>
            </a:r>
            <a:endParaRPr lang="id-ID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46421B-3DAE-4596-892E-4E0B91C6A02C}"/>
              </a:ext>
            </a:extLst>
          </p:cNvPr>
          <p:cNvSpPr txBox="1"/>
          <p:nvPr/>
        </p:nvSpPr>
        <p:spPr>
          <a:xfrm>
            <a:off x="3674150" y="3743631"/>
            <a:ext cx="1906132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Thử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600" b="1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nghiệm</a:t>
            </a:r>
            <a:endParaRPr lang="id-ID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00542B7-B991-4DDD-B47F-DA42749C1EF3}"/>
              </a:ext>
            </a:extLst>
          </p:cNvPr>
          <p:cNvSpPr txBox="1"/>
          <p:nvPr/>
        </p:nvSpPr>
        <p:spPr>
          <a:xfrm>
            <a:off x="3835827" y="4235838"/>
            <a:ext cx="1590421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Lên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ý </a:t>
            </a:r>
            <a:r>
              <a:rPr lang="en-US" altLang="zh-CN" sz="1600" b="1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tưởng</a:t>
            </a:r>
            <a:endParaRPr lang="id-ID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9" name="Rektangel 76">
            <a:extLst>
              <a:ext uri="{FF2B5EF4-FFF2-40B4-BE49-F238E27FC236}">
                <a16:creationId xmlns:a16="http://schemas.microsoft.com/office/drawing/2014/main" id="{DEAA19DE-2299-4537-A1FD-03160A4AB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3465" y="3427454"/>
            <a:ext cx="1811313" cy="115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b="0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Arial" panose="020B0604020202020204" pitchFamily="34" charset="0"/>
              </a:rPr>
              <a:t>Xác định nội dung, mô hình thực hiện.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id-ID" sz="1600" b="0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Arial" panose="020B0604020202020204" pitchFamily="34" charset="0"/>
              </a:rPr>
              <a:t>Tìm hiểu lý thuyết liên quan.</a:t>
            </a:r>
            <a:endParaRPr lang="da-DK" altLang="id-ID" sz="1600" b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190" name="Group 39">
            <a:extLst>
              <a:ext uri="{FF2B5EF4-FFF2-40B4-BE49-F238E27FC236}">
                <a16:creationId xmlns:a16="http://schemas.microsoft.com/office/drawing/2014/main" id="{E164777A-6639-4EAE-8854-15901F830D58}"/>
              </a:ext>
            </a:extLst>
          </p:cNvPr>
          <p:cNvGrpSpPr/>
          <p:nvPr/>
        </p:nvGrpSpPr>
        <p:grpSpPr>
          <a:xfrm>
            <a:off x="378079" y="3268398"/>
            <a:ext cx="604702" cy="1353690"/>
            <a:chOff x="1443813" y="3644955"/>
            <a:chExt cx="1255713" cy="2381199"/>
          </a:xfrm>
          <a:solidFill>
            <a:srgbClr val="E46C0A"/>
          </a:solidFill>
        </p:grpSpPr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B0C09A49-4A19-4120-89C7-16B45777E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813" y="3929066"/>
              <a:ext cx="1255713" cy="2097088"/>
            </a:xfrm>
            <a:custGeom>
              <a:avLst/>
              <a:gdLst/>
              <a:ahLst/>
              <a:cxnLst>
                <a:cxn ang="0">
                  <a:pos x="397" y="2377"/>
                </a:cxn>
                <a:cxn ang="0">
                  <a:pos x="248" y="2107"/>
                </a:cxn>
                <a:cxn ang="0">
                  <a:pos x="46" y="1835"/>
                </a:cxn>
                <a:cxn ang="0">
                  <a:pos x="255" y="1891"/>
                </a:cxn>
                <a:cxn ang="0">
                  <a:pos x="140" y="1646"/>
                </a:cxn>
                <a:cxn ang="0">
                  <a:pos x="338" y="1811"/>
                </a:cxn>
                <a:cxn ang="0">
                  <a:pos x="254" y="1600"/>
                </a:cxn>
                <a:cxn ang="0">
                  <a:pos x="475" y="1818"/>
                </a:cxn>
                <a:cxn ang="0">
                  <a:pos x="658" y="1832"/>
                </a:cxn>
                <a:cxn ang="0">
                  <a:pos x="754" y="1809"/>
                </a:cxn>
                <a:cxn ang="0">
                  <a:pos x="872" y="1432"/>
                </a:cxn>
                <a:cxn ang="0">
                  <a:pos x="1214" y="1195"/>
                </a:cxn>
                <a:cxn ang="0">
                  <a:pos x="1348" y="823"/>
                </a:cxn>
                <a:cxn ang="0">
                  <a:pos x="1276" y="264"/>
                </a:cxn>
                <a:cxn ang="0">
                  <a:pos x="1470" y="67"/>
                </a:cxn>
                <a:cxn ang="0">
                  <a:pos x="1756" y="7"/>
                </a:cxn>
                <a:cxn ang="0">
                  <a:pos x="2068" y="197"/>
                </a:cxn>
                <a:cxn ang="0">
                  <a:pos x="2107" y="721"/>
                </a:cxn>
                <a:cxn ang="0">
                  <a:pos x="2248" y="1110"/>
                </a:cxn>
                <a:cxn ang="0">
                  <a:pos x="2528" y="1227"/>
                </a:cxn>
                <a:cxn ang="0">
                  <a:pos x="2718" y="1451"/>
                </a:cxn>
                <a:cxn ang="0">
                  <a:pos x="2918" y="1542"/>
                </a:cxn>
                <a:cxn ang="0">
                  <a:pos x="3228" y="1553"/>
                </a:cxn>
                <a:cxn ang="0">
                  <a:pos x="3587" y="1441"/>
                </a:cxn>
                <a:cxn ang="0">
                  <a:pos x="3872" y="1331"/>
                </a:cxn>
                <a:cxn ang="0">
                  <a:pos x="4033" y="1047"/>
                </a:cxn>
                <a:cxn ang="0">
                  <a:pos x="4089" y="833"/>
                </a:cxn>
                <a:cxn ang="0">
                  <a:pos x="4226" y="975"/>
                </a:cxn>
                <a:cxn ang="0">
                  <a:pos x="4458" y="699"/>
                </a:cxn>
                <a:cxn ang="0">
                  <a:pos x="4467" y="808"/>
                </a:cxn>
                <a:cxn ang="0">
                  <a:pos x="4580" y="737"/>
                </a:cxn>
                <a:cxn ang="0">
                  <a:pos x="4604" y="823"/>
                </a:cxn>
                <a:cxn ang="0">
                  <a:pos x="4539" y="987"/>
                </a:cxn>
                <a:cxn ang="0">
                  <a:pos x="4561" y="1087"/>
                </a:cxn>
                <a:cxn ang="0">
                  <a:pos x="4410" y="1386"/>
                </a:cxn>
                <a:cxn ang="0">
                  <a:pos x="4227" y="1665"/>
                </a:cxn>
                <a:cxn ang="0">
                  <a:pos x="3280" y="2019"/>
                </a:cxn>
                <a:cxn ang="0">
                  <a:pos x="2699" y="2826"/>
                </a:cxn>
                <a:cxn ang="0">
                  <a:pos x="2805" y="3615"/>
                </a:cxn>
                <a:cxn ang="0">
                  <a:pos x="2831" y="4158"/>
                </a:cxn>
                <a:cxn ang="0">
                  <a:pos x="2869" y="4818"/>
                </a:cxn>
                <a:cxn ang="0">
                  <a:pos x="2862" y="6058"/>
                </a:cxn>
                <a:cxn ang="0">
                  <a:pos x="2802" y="6868"/>
                </a:cxn>
                <a:cxn ang="0">
                  <a:pos x="2795" y="7136"/>
                </a:cxn>
                <a:cxn ang="0">
                  <a:pos x="3124" y="7427"/>
                </a:cxn>
                <a:cxn ang="0">
                  <a:pos x="3196" y="7597"/>
                </a:cxn>
                <a:cxn ang="0">
                  <a:pos x="2786" y="7608"/>
                </a:cxn>
                <a:cxn ang="0">
                  <a:pos x="2507" y="7507"/>
                </a:cxn>
                <a:cxn ang="0">
                  <a:pos x="2171" y="7305"/>
                </a:cxn>
                <a:cxn ang="0">
                  <a:pos x="2112" y="7670"/>
                </a:cxn>
                <a:cxn ang="0">
                  <a:pos x="2215" y="7873"/>
                </a:cxn>
                <a:cxn ang="0">
                  <a:pos x="1848" y="7920"/>
                </a:cxn>
                <a:cxn ang="0">
                  <a:pos x="1575" y="7779"/>
                </a:cxn>
                <a:cxn ang="0">
                  <a:pos x="1394" y="7468"/>
                </a:cxn>
                <a:cxn ang="0">
                  <a:pos x="1331" y="6641"/>
                </a:cxn>
                <a:cxn ang="0">
                  <a:pos x="1310" y="5767"/>
                </a:cxn>
                <a:cxn ang="0">
                  <a:pos x="1373" y="5178"/>
                </a:cxn>
                <a:cxn ang="0">
                  <a:pos x="1307" y="4353"/>
                </a:cxn>
                <a:cxn ang="0">
                  <a:pos x="1056" y="3111"/>
                </a:cxn>
                <a:cxn ang="0">
                  <a:pos x="712" y="3033"/>
                </a:cxn>
              </a:cxnLst>
              <a:rect l="0" t="0" r="r" b="b"/>
              <a:pathLst>
                <a:path w="4745" h="7926">
                  <a:moveTo>
                    <a:pt x="551" y="2635"/>
                  </a:moveTo>
                  <a:lnTo>
                    <a:pt x="543" y="2630"/>
                  </a:lnTo>
                  <a:lnTo>
                    <a:pt x="536" y="2625"/>
                  </a:lnTo>
                  <a:lnTo>
                    <a:pt x="532" y="2619"/>
                  </a:lnTo>
                  <a:lnTo>
                    <a:pt x="527" y="2615"/>
                  </a:lnTo>
                  <a:lnTo>
                    <a:pt x="548" y="2554"/>
                  </a:lnTo>
                  <a:lnTo>
                    <a:pt x="552" y="2550"/>
                  </a:lnTo>
                  <a:lnTo>
                    <a:pt x="554" y="2531"/>
                  </a:lnTo>
                  <a:lnTo>
                    <a:pt x="556" y="2513"/>
                  </a:lnTo>
                  <a:lnTo>
                    <a:pt x="558" y="2494"/>
                  </a:lnTo>
                  <a:lnTo>
                    <a:pt x="560" y="2473"/>
                  </a:lnTo>
                  <a:lnTo>
                    <a:pt x="515" y="2449"/>
                  </a:lnTo>
                  <a:lnTo>
                    <a:pt x="473" y="2425"/>
                  </a:lnTo>
                  <a:lnTo>
                    <a:pt x="437" y="2404"/>
                  </a:lnTo>
                  <a:lnTo>
                    <a:pt x="411" y="2388"/>
                  </a:lnTo>
                  <a:lnTo>
                    <a:pt x="397" y="2377"/>
                  </a:lnTo>
                  <a:lnTo>
                    <a:pt x="382" y="2366"/>
                  </a:lnTo>
                  <a:lnTo>
                    <a:pt x="368" y="2353"/>
                  </a:lnTo>
                  <a:lnTo>
                    <a:pt x="355" y="2339"/>
                  </a:lnTo>
                  <a:lnTo>
                    <a:pt x="331" y="2313"/>
                  </a:lnTo>
                  <a:lnTo>
                    <a:pt x="310" y="2286"/>
                  </a:lnTo>
                  <a:lnTo>
                    <a:pt x="289" y="2262"/>
                  </a:lnTo>
                  <a:lnTo>
                    <a:pt x="271" y="2239"/>
                  </a:lnTo>
                  <a:lnTo>
                    <a:pt x="262" y="2230"/>
                  </a:lnTo>
                  <a:lnTo>
                    <a:pt x="254" y="2222"/>
                  </a:lnTo>
                  <a:lnTo>
                    <a:pt x="246" y="2216"/>
                  </a:lnTo>
                  <a:lnTo>
                    <a:pt x="238" y="2211"/>
                  </a:lnTo>
                  <a:lnTo>
                    <a:pt x="206" y="2192"/>
                  </a:lnTo>
                  <a:lnTo>
                    <a:pt x="38" y="2124"/>
                  </a:lnTo>
                  <a:lnTo>
                    <a:pt x="28" y="2080"/>
                  </a:lnTo>
                  <a:lnTo>
                    <a:pt x="66" y="2064"/>
                  </a:lnTo>
                  <a:lnTo>
                    <a:pt x="248" y="2107"/>
                  </a:lnTo>
                  <a:lnTo>
                    <a:pt x="270" y="2063"/>
                  </a:lnTo>
                  <a:lnTo>
                    <a:pt x="233" y="2044"/>
                  </a:lnTo>
                  <a:lnTo>
                    <a:pt x="195" y="2022"/>
                  </a:lnTo>
                  <a:lnTo>
                    <a:pt x="155" y="1998"/>
                  </a:lnTo>
                  <a:lnTo>
                    <a:pt x="115" y="1971"/>
                  </a:lnTo>
                  <a:lnTo>
                    <a:pt x="97" y="1958"/>
                  </a:lnTo>
                  <a:lnTo>
                    <a:pt x="79" y="1944"/>
                  </a:lnTo>
                  <a:lnTo>
                    <a:pt x="62" y="1930"/>
                  </a:lnTo>
                  <a:lnTo>
                    <a:pt x="46" y="1916"/>
                  </a:lnTo>
                  <a:lnTo>
                    <a:pt x="32" y="1903"/>
                  </a:lnTo>
                  <a:lnTo>
                    <a:pt x="19" y="1889"/>
                  </a:lnTo>
                  <a:lnTo>
                    <a:pt x="8" y="1876"/>
                  </a:lnTo>
                  <a:lnTo>
                    <a:pt x="0" y="1863"/>
                  </a:lnTo>
                  <a:lnTo>
                    <a:pt x="16" y="1831"/>
                  </a:lnTo>
                  <a:lnTo>
                    <a:pt x="33" y="1833"/>
                  </a:lnTo>
                  <a:lnTo>
                    <a:pt x="46" y="1835"/>
                  </a:lnTo>
                  <a:lnTo>
                    <a:pt x="51" y="1836"/>
                  </a:lnTo>
                  <a:lnTo>
                    <a:pt x="58" y="1839"/>
                  </a:lnTo>
                  <a:lnTo>
                    <a:pt x="66" y="1842"/>
                  </a:lnTo>
                  <a:lnTo>
                    <a:pt x="76" y="1847"/>
                  </a:lnTo>
                  <a:lnTo>
                    <a:pt x="219" y="1916"/>
                  </a:lnTo>
                  <a:lnTo>
                    <a:pt x="232" y="1923"/>
                  </a:lnTo>
                  <a:lnTo>
                    <a:pt x="241" y="1929"/>
                  </a:lnTo>
                  <a:lnTo>
                    <a:pt x="249" y="1935"/>
                  </a:lnTo>
                  <a:lnTo>
                    <a:pt x="256" y="1940"/>
                  </a:lnTo>
                  <a:lnTo>
                    <a:pt x="271" y="1952"/>
                  </a:lnTo>
                  <a:lnTo>
                    <a:pt x="290" y="1964"/>
                  </a:lnTo>
                  <a:lnTo>
                    <a:pt x="301" y="1943"/>
                  </a:lnTo>
                  <a:lnTo>
                    <a:pt x="293" y="1935"/>
                  </a:lnTo>
                  <a:lnTo>
                    <a:pt x="282" y="1923"/>
                  </a:lnTo>
                  <a:lnTo>
                    <a:pt x="269" y="1910"/>
                  </a:lnTo>
                  <a:lnTo>
                    <a:pt x="255" y="1891"/>
                  </a:lnTo>
                  <a:lnTo>
                    <a:pt x="224" y="1851"/>
                  </a:lnTo>
                  <a:lnTo>
                    <a:pt x="192" y="1807"/>
                  </a:lnTo>
                  <a:lnTo>
                    <a:pt x="176" y="1784"/>
                  </a:lnTo>
                  <a:lnTo>
                    <a:pt x="162" y="1762"/>
                  </a:lnTo>
                  <a:lnTo>
                    <a:pt x="150" y="1740"/>
                  </a:lnTo>
                  <a:lnTo>
                    <a:pt x="138" y="1721"/>
                  </a:lnTo>
                  <a:lnTo>
                    <a:pt x="130" y="1703"/>
                  </a:lnTo>
                  <a:lnTo>
                    <a:pt x="124" y="1687"/>
                  </a:lnTo>
                  <a:lnTo>
                    <a:pt x="123" y="1681"/>
                  </a:lnTo>
                  <a:lnTo>
                    <a:pt x="122" y="1675"/>
                  </a:lnTo>
                  <a:lnTo>
                    <a:pt x="123" y="1670"/>
                  </a:lnTo>
                  <a:lnTo>
                    <a:pt x="124" y="1666"/>
                  </a:lnTo>
                  <a:lnTo>
                    <a:pt x="128" y="1659"/>
                  </a:lnTo>
                  <a:lnTo>
                    <a:pt x="131" y="1654"/>
                  </a:lnTo>
                  <a:lnTo>
                    <a:pt x="136" y="1649"/>
                  </a:lnTo>
                  <a:lnTo>
                    <a:pt x="140" y="1646"/>
                  </a:lnTo>
                  <a:lnTo>
                    <a:pt x="146" y="1642"/>
                  </a:lnTo>
                  <a:lnTo>
                    <a:pt x="151" y="1641"/>
                  </a:lnTo>
                  <a:lnTo>
                    <a:pt x="156" y="1642"/>
                  </a:lnTo>
                  <a:lnTo>
                    <a:pt x="162" y="1643"/>
                  </a:lnTo>
                  <a:lnTo>
                    <a:pt x="175" y="1650"/>
                  </a:lnTo>
                  <a:lnTo>
                    <a:pt x="186" y="1658"/>
                  </a:lnTo>
                  <a:lnTo>
                    <a:pt x="198" y="1668"/>
                  </a:lnTo>
                  <a:lnTo>
                    <a:pt x="209" y="1679"/>
                  </a:lnTo>
                  <a:lnTo>
                    <a:pt x="231" y="1702"/>
                  </a:lnTo>
                  <a:lnTo>
                    <a:pt x="251" y="1726"/>
                  </a:lnTo>
                  <a:lnTo>
                    <a:pt x="272" y="1751"/>
                  </a:lnTo>
                  <a:lnTo>
                    <a:pt x="294" y="1774"/>
                  </a:lnTo>
                  <a:lnTo>
                    <a:pt x="304" y="1785"/>
                  </a:lnTo>
                  <a:lnTo>
                    <a:pt x="315" y="1794"/>
                  </a:lnTo>
                  <a:lnTo>
                    <a:pt x="327" y="1803"/>
                  </a:lnTo>
                  <a:lnTo>
                    <a:pt x="338" y="1811"/>
                  </a:lnTo>
                  <a:lnTo>
                    <a:pt x="334" y="1795"/>
                  </a:lnTo>
                  <a:lnTo>
                    <a:pt x="328" y="1779"/>
                  </a:lnTo>
                  <a:lnTo>
                    <a:pt x="321" y="1766"/>
                  </a:lnTo>
                  <a:lnTo>
                    <a:pt x="313" y="1751"/>
                  </a:lnTo>
                  <a:lnTo>
                    <a:pt x="295" y="1724"/>
                  </a:lnTo>
                  <a:lnTo>
                    <a:pt x="277" y="1699"/>
                  </a:lnTo>
                  <a:lnTo>
                    <a:pt x="267" y="1687"/>
                  </a:lnTo>
                  <a:lnTo>
                    <a:pt x="261" y="1674"/>
                  </a:lnTo>
                  <a:lnTo>
                    <a:pt x="255" y="1660"/>
                  </a:lnTo>
                  <a:lnTo>
                    <a:pt x="251" y="1647"/>
                  </a:lnTo>
                  <a:lnTo>
                    <a:pt x="250" y="1640"/>
                  </a:lnTo>
                  <a:lnTo>
                    <a:pt x="249" y="1632"/>
                  </a:lnTo>
                  <a:lnTo>
                    <a:pt x="249" y="1625"/>
                  </a:lnTo>
                  <a:lnTo>
                    <a:pt x="250" y="1617"/>
                  </a:lnTo>
                  <a:lnTo>
                    <a:pt x="251" y="1609"/>
                  </a:lnTo>
                  <a:lnTo>
                    <a:pt x="254" y="1600"/>
                  </a:lnTo>
                  <a:lnTo>
                    <a:pt x="256" y="1592"/>
                  </a:lnTo>
                  <a:lnTo>
                    <a:pt x="261" y="1583"/>
                  </a:lnTo>
                  <a:lnTo>
                    <a:pt x="275" y="1591"/>
                  </a:lnTo>
                  <a:lnTo>
                    <a:pt x="291" y="1600"/>
                  </a:lnTo>
                  <a:lnTo>
                    <a:pt x="305" y="1609"/>
                  </a:lnTo>
                  <a:lnTo>
                    <a:pt x="319" y="1619"/>
                  </a:lnTo>
                  <a:lnTo>
                    <a:pt x="331" y="1630"/>
                  </a:lnTo>
                  <a:lnTo>
                    <a:pt x="343" y="1641"/>
                  </a:lnTo>
                  <a:lnTo>
                    <a:pt x="354" y="1652"/>
                  </a:lnTo>
                  <a:lnTo>
                    <a:pt x="366" y="1664"/>
                  </a:lnTo>
                  <a:lnTo>
                    <a:pt x="386" y="1689"/>
                  </a:lnTo>
                  <a:lnTo>
                    <a:pt x="405" y="1714"/>
                  </a:lnTo>
                  <a:lnTo>
                    <a:pt x="423" y="1739"/>
                  </a:lnTo>
                  <a:lnTo>
                    <a:pt x="440" y="1767"/>
                  </a:lnTo>
                  <a:lnTo>
                    <a:pt x="457" y="1793"/>
                  </a:lnTo>
                  <a:lnTo>
                    <a:pt x="475" y="1818"/>
                  </a:lnTo>
                  <a:lnTo>
                    <a:pt x="495" y="1844"/>
                  </a:lnTo>
                  <a:lnTo>
                    <a:pt x="515" y="1868"/>
                  </a:lnTo>
                  <a:lnTo>
                    <a:pt x="527" y="1880"/>
                  </a:lnTo>
                  <a:lnTo>
                    <a:pt x="538" y="1891"/>
                  </a:lnTo>
                  <a:lnTo>
                    <a:pt x="551" y="1903"/>
                  </a:lnTo>
                  <a:lnTo>
                    <a:pt x="564" y="1914"/>
                  </a:lnTo>
                  <a:lnTo>
                    <a:pt x="577" y="1923"/>
                  </a:lnTo>
                  <a:lnTo>
                    <a:pt x="592" y="1934"/>
                  </a:lnTo>
                  <a:lnTo>
                    <a:pt x="607" y="1943"/>
                  </a:lnTo>
                  <a:lnTo>
                    <a:pt x="623" y="1951"/>
                  </a:lnTo>
                  <a:lnTo>
                    <a:pt x="634" y="1927"/>
                  </a:lnTo>
                  <a:lnTo>
                    <a:pt x="641" y="1906"/>
                  </a:lnTo>
                  <a:lnTo>
                    <a:pt x="646" y="1887"/>
                  </a:lnTo>
                  <a:lnTo>
                    <a:pt x="650" y="1870"/>
                  </a:lnTo>
                  <a:lnTo>
                    <a:pt x="654" y="1851"/>
                  </a:lnTo>
                  <a:lnTo>
                    <a:pt x="658" y="1832"/>
                  </a:lnTo>
                  <a:lnTo>
                    <a:pt x="666" y="1811"/>
                  </a:lnTo>
                  <a:lnTo>
                    <a:pt x="677" y="1787"/>
                  </a:lnTo>
                  <a:lnTo>
                    <a:pt x="682" y="1776"/>
                  </a:lnTo>
                  <a:lnTo>
                    <a:pt x="689" y="1762"/>
                  </a:lnTo>
                  <a:lnTo>
                    <a:pt x="696" y="1752"/>
                  </a:lnTo>
                  <a:lnTo>
                    <a:pt x="704" y="1744"/>
                  </a:lnTo>
                  <a:lnTo>
                    <a:pt x="711" y="1738"/>
                  </a:lnTo>
                  <a:lnTo>
                    <a:pt x="719" y="1734"/>
                  </a:lnTo>
                  <a:lnTo>
                    <a:pt x="727" y="1730"/>
                  </a:lnTo>
                  <a:lnTo>
                    <a:pt x="736" y="1728"/>
                  </a:lnTo>
                  <a:lnTo>
                    <a:pt x="748" y="1727"/>
                  </a:lnTo>
                  <a:lnTo>
                    <a:pt x="750" y="1737"/>
                  </a:lnTo>
                  <a:lnTo>
                    <a:pt x="751" y="1756"/>
                  </a:lnTo>
                  <a:lnTo>
                    <a:pt x="751" y="1783"/>
                  </a:lnTo>
                  <a:lnTo>
                    <a:pt x="751" y="1814"/>
                  </a:lnTo>
                  <a:lnTo>
                    <a:pt x="754" y="1809"/>
                  </a:lnTo>
                  <a:lnTo>
                    <a:pt x="758" y="1804"/>
                  </a:lnTo>
                  <a:lnTo>
                    <a:pt x="758" y="1598"/>
                  </a:lnTo>
                  <a:lnTo>
                    <a:pt x="766" y="1583"/>
                  </a:lnTo>
                  <a:lnTo>
                    <a:pt x="773" y="1570"/>
                  </a:lnTo>
                  <a:lnTo>
                    <a:pt x="778" y="1559"/>
                  </a:lnTo>
                  <a:lnTo>
                    <a:pt x="783" y="1548"/>
                  </a:lnTo>
                  <a:lnTo>
                    <a:pt x="790" y="1529"/>
                  </a:lnTo>
                  <a:lnTo>
                    <a:pt x="797" y="1512"/>
                  </a:lnTo>
                  <a:lnTo>
                    <a:pt x="801" y="1504"/>
                  </a:lnTo>
                  <a:lnTo>
                    <a:pt x="806" y="1495"/>
                  </a:lnTo>
                  <a:lnTo>
                    <a:pt x="813" y="1487"/>
                  </a:lnTo>
                  <a:lnTo>
                    <a:pt x="820" y="1476"/>
                  </a:lnTo>
                  <a:lnTo>
                    <a:pt x="830" y="1467"/>
                  </a:lnTo>
                  <a:lnTo>
                    <a:pt x="841" y="1456"/>
                  </a:lnTo>
                  <a:lnTo>
                    <a:pt x="855" y="1444"/>
                  </a:lnTo>
                  <a:lnTo>
                    <a:pt x="872" y="1432"/>
                  </a:lnTo>
                  <a:lnTo>
                    <a:pt x="907" y="1407"/>
                  </a:lnTo>
                  <a:lnTo>
                    <a:pt x="929" y="1390"/>
                  </a:lnTo>
                  <a:lnTo>
                    <a:pt x="948" y="1378"/>
                  </a:lnTo>
                  <a:lnTo>
                    <a:pt x="961" y="1370"/>
                  </a:lnTo>
                  <a:lnTo>
                    <a:pt x="976" y="1363"/>
                  </a:lnTo>
                  <a:lnTo>
                    <a:pt x="996" y="1355"/>
                  </a:lnTo>
                  <a:lnTo>
                    <a:pt x="1023" y="1345"/>
                  </a:lnTo>
                  <a:lnTo>
                    <a:pt x="1061" y="1328"/>
                  </a:lnTo>
                  <a:lnTo>
                    <a:pt x="1085" y="1316"/>
                  </a:lnTo>
                  <a:lnTo>
                    <a:pt x="1107" y="1303"/>
                  </a:lnTo>
                  <a:lnTo>
                    <a:pt x="1127" y="1288"/>
                  </a:lnTo>
                  <a:lnTo>
                    <a:pt x="1147" y="1272"/>
                  </a:lnTo>
                  <a:lnTo>
                    <a:pt x="1165" y="1254"/>
                  </a:lnTo>
                  <a:lnTo>
                    <a:pt x="1182" y="1235"/>
                  </a:lnTo>
                  <a:lnTo>
                    <a:pt x="1198" y="1216"/>
                  </a:lnTo>
                  <a:lnTo>
                    <a:pt x="1214" y="1195"/>
                  </a:lnTo>
                  <a:lnTo>
                    <a:pt x="1228" y="1174"/>
                  </a:lnTo>
                  <a:lnTo>
                    <a:pt x="1243" y="1152"/>
                  </a:lnTo>
                  <a:lnTo>
                    <a:pt x="1255" y="1129"/>
                  </a:lnTo>
                  <a:lnTo>
                    <a:pt x="1269" y="1106"/>
                  </a:lnTo>
                  <a:lnTo>
                    <a:pt x="1294" y="1059"/>
                  </a:lnTo>
                  <a:lnTo>
                    <a:pt x="1318" y="1012"/>
                  </a:lnTo>
                  <a:lnTo>
                    <a:pt x="1402" y="1009"/>
                  </a:lnTo>
                  <a:lnTo>
                    <a:pt x="1429" y="987"/>
                  </a:lnTo>
                  <a:lnTo>
                    <a:pt x="1391" y="841"/>
                  </a:lnTo>
                  <a:lnTo>
                    <a:pt x="1384" y="840"/>
                  </a:lnTo>
                  <a:lnTo>
                    <a:pt x="1376" y="839"/>
                  </a:lnTo>
                  <a:lnTo>
                    <a:pt x="1371" y="836"/>
                  </a:lnTo>
                  <a:lnTo>
                    <a:pt x="1364" y="834"/>
                  </a:lnTo>
                  <a:lnTo>
                    <a:pt x="1358" y="831"/>
                  </a:lnTo>
                  <a:lnTo>
                    <a:pt x="1352" y="827"/>
                  </a:lnTo>
                  <a:lnTo>
                    <a:pt x="1348" y="823"/>
                  </a:lnTo>
                  <a:lnTo>
                    <a:pt x="1342" y="818"/>
                  </a:lnTo>
                  <a:lnTo>
                    <a:pt x="1334" y="809"/>
                  </a:lnTo>
                  <a:lnTo>
                    <a:pt x="1327" y="796"/>
                  </a:lnTo>
                  <a:lnTo>
                    <a:pt x="1322" y="784"/>
                  </a:lnTo>
                  <a:lnTo>
                    <a:pt x="1317" y="770"/>
                  </a:lnTo>
                  <a:lnTo>
                    <a:pt x="1312" y="755"/>
                  </a:lnTo>
                  <a:lnTo>
                    <a:pt x="1310" y="739"/>
                  </a:lnTo>
                  <a:lnTo>
                    <a:pt x="1308" y="724"/>
                  </a:lnTo>
                  <a:lnTo>
                    <a:pt x="1307" y="707"/>
                  </a:lnTo>
                  <a:lnTo>
                    <a:pt x="1306" y="675"/>
                  </a:lnTo>
                  <a:lnTo>
                    <a:pt x="1306" y="644"/>
                  </a:lnTo>
                  <a:lnTo>
                    <a:pt x="1270" y="341"/>
                  </a:lnTo>
                  <a:lnTo>
                    <a:pt x="1270" y="305"/>
                  </a:lnTo>
                  <a:lnTo>
                    <a:pt x="1270" y="291"/>
                  </a:lnTo>
                  <a:lnTo>
                    <a:pt x="1272" y="277"/>
                  </a:lnTo>
                  <a:lnTo>
                    <a:pt x="1276" y="264"/>
                  </a:lnTo>
                  <a:lnTo>
                    <a:pt x="1282" y="250"/>
                  </a:lnTo>
                  <a:lnTo>
                    <a:pt x="1287" y="236"/>
                  </a:lnTo>
                  <a:lnTo>
                    <a:pt x="1295" y="223"/>
                  </a:lnTo>
                  <a:lnTo>
                    <a:pt x="1303" y="209"/>
                  </a:lnTo>
                  <a:lnTo>
                    <a:pt x="1312" y="195"/>
                  </a:lnTo>
                  <a:lnTo>
                    <a:pt x="1324" y="183"/>
                  </a:lnTo>
                  <a:lnTo>
                    <a:pt x="1335" y="169"/>
                  </a:lnTo>
                  <a:lnTo>
                    <a:pt x="1347" y="156"/>
                  </a:lnTo>
                  <a:lnTo>
                    <a:pt x="1360" y="144"/>
                  </a:lnTo>
                  <a:lnTo>
                    <a:pt x="1374" y="132"/>
                  </a:lnTo>
                  <a:lnTo>
                    <a:pt x="1389" y="120"/>
                  </a:lnTo>
                  <a:lnTo>
                    <a:pt x="1404" y="108"/>
                  </a:lnTo>
                  <a:lnTo>
                    <a:pt x="1420" y="98"/>
                  </a:lnTo>
                  <a:lnTo>
                    <a:pt x="1436" y="87"/>
                  </a:lnTo>
                  <a:lnTo>
                    <a:pt x="1453" y="76"/>
                  </a:lnTo>
                  <a:lnTo>
                    <a:pt x="1470" y="67"/>
                  </a:lnTo>
                  <a:lnTo>
                    <a:pt x="1487" y="58"/>
                  </a:lnTo>
                  <a:lnTo>
                    <a:pt x="1506" y="49"/>
                  </a:lnTo>
                  <a:lnTo>
                    <a:pt x="1523" y="41"/>
                  </a:lnTo>
                  <a:lnTo>
                    <a:pt x="1541" y="34"/>
                  </a:lnTo>
                  <a:lnTo>
                    <a:pt x="1559" y="27"/>
                  </a:lnTo>
                  <a:lnTo>
                    <a:pt x="1577" y="20"/>
                  </a:lnTo>
                  <a:lnTo>
                    <a:pt x="1595" y="16"/>
                  </a:lnTo>
                  <a:lnTo>
                    <a:pt x="1612" y="11"/>
                  </a:lnTo>
                  <a:lnTo>
                    <a:pt x="1630" y="7"/>
                  </a:lnTo>
                  <a:lnTo>
                    <a:pt x="1647" y="4"/>
                  </a:lnTo>
                  <a:lnTo>
                    <a:pt x="1665" y="2"/>
                  </a:lnTo>
                  <a:lnTo>
                    <a:pt x="1681" y="0"/>
                  </a:lnTo>
                  <a:lnTo>
                    <a:pt x="1697" y="0"/>
                  </a:lnTo>
                  <a:lnTo>
                    <a:pt x="1716" y="1"/>
                  </a:lnTo>
                  <a:lnTo>
                    <a:pt x="1735" y="3"/>
                  </a:lnTo>
                  <a:lnTo>
                    <a:pt x="1756" y="7"/>
                  </a:lnTo>
                  <a:lnTo>
                    <a:pt x="1774" y="11"/>
                  </a:lnTo>
                  <a:lnTo>
                    <a:pt x="1794" y="17"/>
                  </a:lnTo>
                  <a:lnTo>
                    <a:pt x="1813" y="24"/>
                  </a:lnTo>
                  <a:lnTo>
                    <a:pt x="1832" y="31"/>
                  </a:lnTo>
                  <a:lnTo>
                    <a:pt x="1850" y="39"/>
                  </a:lnTo>
                  <a:lnTo>
                    <a:pt x="1884" y="57"/>
                  </a:lnTo>
                  <a:lnTo>
                    <a:pt x="1917" y="75"/>
                  </a:lnTo>
                  <a:lnTo>
                    <a:pt x="1948" y="95"/>
                  </a:lnTo>
                  <a:lnTo>
                    <a:pt x="1976" y="112"/>
                  </a:lnTo>
                  <a:lnTo>
                    <a:pt x="1992" y="123"/>
                  </a:lnTo>
                  <a:lnTo>
                    <a:pt x="2006" y="135"/>
                  </a:lnTo>
                  <a:lnTo>
                    <a:pt x="2021" y="146"/>
                  </a:lnTo>
                  <a:lnTo>
                    <a:pt x="2035" y="157"/>
                  </a:lnTo>
                  <a:lnTo>
                    <a:pt x="2046" y="170"/>
                  </a:lnTo>
                  <a:lnTo>
                    <a:pt x="2058" y="184"/>
                  </a:lnTo>
                  <a:lnTo>
                    <a:pt x="2068" y="197"/>
                  </a:lnTo>
                  <a:lnTo>
                    <a:pt x="2077" y="212"/>
                  </a:lnTo>
                  <a:lnTo>
                    <a:pt x="2085" y="228"/>
                  </a:lnTo>
                  <a:lnTo>
                    <a:pt x="2092" y="245"/>
                  </a:lnTo>
                  <a:lnTo>
                    <a:pt x="2098" y="264"/>
                  </a:lnTo>
                  <a:lnTo>
                    <a:pt x="2103" y="283"/>
                  </a:lnTo>
                  <a:lnTo>
                    <a:pt x="2107" y="304"/>
                  </a:lnTo>
                  <a:lnTo>
                    <a:pt x="2109" y="327"/>
                  </a:lnTo>
                  <a:lnTo>
                    <a:pt x="2111" y="352"/>
                  </a:lnTo>
                  <a:lnTo>
                    <a:pt x="2112" y="378"/>
                  </a:lnTo>
                  <a:lnTo>
                    <a:pt x="2108" y="415"/>
                  </a:lnTo>
                  <a:lnTo>
                    <a:pt x="2112" y="658"/>
                  </a:lnTo>
                  <a:lnTo>
                    <a:pt x="2112" y="671"/>
                  </a:lnTo>
                  <a:lnTo>
                    <a:pt x="2112" y="684"/>
                  </a:lnTo>
                  <a:lnTo>
                    <a:pt x="2111" y="697"/>
                  </a:lnTo>
                  <a:lnTo>
                    <a:pt x="2109" y="709"/>
                  </a:lnTo>
                  <a:lnTo>
                    <a:pt x="2107" y="721"/>
                  </a:lnTo>
                  <a:lnTo>
                    <a:pt x="2104" y="732"/>
                  </a:lnTo>
                  <a:lnTo>
                    <a:pt x="2100" y="742"/>
                  </a:lnTo>
                  <a:lnTo>
                    <a:pt x="2097" y="751"/>
                  </a:lnTo>
                  <a:lnTo>
                    <a:pt x="2091" y="760"/>
                  </a:lnTo>
                  <a:lnTo>
                    <a:pt x="2085" y="767"/>
                  </a:lnTo>
                  <a:lnTo>
                    <a:pt x="2078" y="774"/>
                  </a:lnTo>
                  <a:lnTo>
                    <a:pt x="2070" y="779"/>
                  </a:lnTo>
                  <a:lnTo>
                    <a:pt x="2061" y="784"/>
                  </a:lnTo>
                  <a:lnTo>
                    <a:pt x="2051" y="787"/>
                  </a:lnTo>
                  <a:lnTo>
                    <a:pt x="2040" y="790"/>
                  </a:lnTo>
                  <a:lnTo>
                    <a:pt x="2027" y="792"/>
                  </a:lnTo>
                  <a:lnTo>
                    <a:pt x="2014" y="793"/>
                  </a:lnTo>
                  <a:lnTo>
                    <a:pt x="2016" y="830"/>
                  </a:lnTo>
                  <a:lnTo>
                    <a:pt x="1978" y="1110"/>
                  </a:lnTo>
                  <a:lnTo>
                    <a:pt x="2221" y="1110"/>
                  </a:lnTo>
                  <a:lnTo>
                    <a:pt x="2248" y="1110"/>
                  </a:lnTo>
                  <a:lnTo>
                    <a:pt x="2274" y="1112"/>
                  </a:lnTo>
                  <a:lnTo>
                    <a:pt x="2300" y="1114"/>
                  </a:lnTo>
                  <a:lnTo>
                    <a:pt x="2327" y="1118"/>
                  </a:lnTo>
                  <a:lnTo>
                    <a:pt x="2352" y="1122"/>
                  </a:lnTo>
                  <a:lnTo>
                    <a:pt x="2376" y="1128"/>
                  </a:lnTo>
                  <a:lnTo>
                    <a:pt x="2400" y="1135"/>
                  </a:lnTo>
                  <a:lnTo>
                    <a:pt x="2422" y="1143"/>
                  </a:lnTo>
                  <a:lnTo>
                    <a:pt x="2443" y="1152"/>
                  </a:lnTo>
                  <a:lnTo>
                    <a:pt x="2463" y="1162"/>
                  </a:lnTo>
                  <a:lnTo>
                    <a:pt x="2481" y="1174"/>
                  </a:lnTo>
                  <a:lnTo>
                    <a:pt x="2497" y="1187"/>
                  </a:lnTo>
                  <a:lnTo>
                    <a:pt x="2504" y="1194"/>
                  </a:lnTo>
                  <a:lnTo>
                    <a:pt x="2511" y="1202"/>
                  </a:lnTo>
                  <a:lnTo>
                    <a:pt x="2516" y="1210"/>
                  </a:lnTo>
                  <a:lnTo>
                    <a:pt x="2522" y="1218"/>
                  </a:lnTo>
                  <a:lnTo>
                    <a:pt x="2528" y="1227"/>
                  </a:lnTo>
                  <a:lnTo>
                    <a:pt x="2531" y="1236"/>
                  </a:lnTo>
                  <a:lnTo>
                    <a:pt x="2536" y="1246"/>
                  </a:lnTo>
                  <a:lnTo>
                    <a:pt x="2538" y="1256"/>
                  </a:lnTo>
                  <a:lnTo>
                    <a:pt x="2566" y="1272"/>
                  </a:lnTo>
                  <a:lnTo>
                    <a:pt x="2590" y="1287"/>
                  </a:lnTo>
                  <a:lnTo>
                    <a:pt x="2608" y="1300"/>
                  </a:lnTo>
                  <a:lnTo>
                    <a:pt x="2623" y="1314"/>
                  </a:lnTo>
                  <a:lnTo>
                    <a:pt x="2635" y="1328"/>
                  </a:lnTo>
                  <a:lnTo>
                    <a:pt x="2646" y="1342"/>
                  </a:lnTo>
                  <a:lnTo>
                    <a:pt x="2654" y="1354"/>
                  </a:lnTo>
                  <a:lnTo>
                    <a:pt x="2660" y="1367"/>
                  </a:lnTo>
                  <a:lnTo>
                    <a:pt x="2672" y="1391"/>
                  </a:lnTo>
                  <a:lnTo>
                    <a:pt x="2686" y="1415"/>
                  </a:lnTo>
                  <a:lnTo>
                    <a:pt x="2694" y="1427"/>
                  </a:lnTo>
                  <a:lnTo>
                    <a:pt x="2705" y="1439"/>
                  </a:lnTo>
                  <a:lnTo>
                    <a:pt x="2718" y="1451"/>
                  </a:lnTo>
                  <a:lnTo>
                    <a:pt x="2734" y="1463"/>
                  </a:lnTo>
                  <a:lnTo>
                    <a:pt x="2759" y="1463"/>
                  </a:lnTo>
                  <a:lnTo>
                    <a:pt x="2778" y="1462"/>
                  </a:lnTo>
                  <a:lnTo>
                    <a:pt x="2786" y="1462"/>
                  </a:lnTo>
                  <a:lnTo>
                    <a:pt x="2793" y="1463"/>
                  </a:lnTo>
                  <a:lnTo>
                    <a:pt x="2799" y="1464"/>
                  </a:lnTo>
                  <a:lnTo>
                    <a:pt x="2803" y="1465"/>
                  </a:lnTo>
                  <a:lnTo>
                    <a:pt x="2808" y="1467"/>
                  </a:lnTo>
                  <a:lnTo>
                    <a:pt x="2810" y="1472"/>
                  </a:lnTo>
                  <a:lnTo>
                    <a:pt x="2814" y="1476"/>
                  </a:lnTo>
                  <a:lnTo>
                    <a:pt x="2815" y="1482"/>
                  </a:lnTo>
                  <a:lnTo>
                    <a:pt x="2818" y="1499"/>
                  </a:lnTo>
                  <a:lnTo>
                    <a:pt x="2819" y="1524"/>
                  </a:lnTo>
                  <a:lnTo>
                    <a:pt x="2865" y="1534"/>
                  </a:lnTo>
                  <a:lnTo>
                    <a:pt x="2897" y="1539"/>
                  </a:lnTo>
                  <a:lnTo>
                    <a:pt x="2918" y="1542"/>
                  </a:lnTo>
                  <a:lnTo>
                    <a:pt x="2934" y="1544"/>
                  </a:lnTo>
                  <a:lnTo>
                    <a:pt x="2941" y="1546"/>
                  </a:lnTo>
                  <a:lnTo>
                    <a:pt x="2947" y="1548"/>
                  </a:lnTo>
                  <a:lnTo>
                    <a:pt x="2957" y="1553"/>
                  </a:lnTo>
                  <a:lnTo>
                    <a:pt x="2966" y="1558"/>
                  </a:lnTo>
                  <a:lnTo>
                    <a:pt x="2990" y="1574"/>
                  </a:lnTo>
                  <a:lnTo>
                    <a:pt x="3026" y="1598"/>
                  </a:lnTo>
                  <a:lnTo>
                    <a:pt x="3078" y="1570"/>
                  </a:lnTo>
                  <a:lnTo>
                    <a:pt x="3112" y="1609"/>
                  </a:lnTo>
                  <a:lnTo>
                    <a:pt x="3128" y="1599"/>
                  </a:lnTo>
                  <a:lnTo>
                    <a:pt x="3148" y="1587"/>
                  </a:lnTo>
                  <a:lnTo>
                    <a:pt x="3169" y="1576"/>
                  </a:lnTo>
                  <a:lnTo>
                    <a:pt x="3192" y="1564"/>
                  </a:lnTo>
                  <a:lnTo>
                    <a:pt x="3204" y="1560"/>
                  </a:lnTo>
                  <a:lnTo>
                    <a:pt x="3216" y="1556"/>
                  </a:lnTo>
                  <a:lnTo>
                    <a:pt x="3228" y="1553"/>
                  </a:lnTo>
                  <a:lnTo>
                    <a:pt x="3239" y="1551"/>
                  </a:lnTo>
                  <a:lnTo>
                    <a:pt x="3249" y="1550"/>
                  </a:lnTo>
                  <a:lnTo>
                    <a:pt x="3261" y="1548"/>
                  </a:lnTo>
                  <a:lnTo>
                    <a:pt x="3271" y="1550"/>
                  </a:lnTo>
                  <a:lnTo>
                    <a:pt x="3280" y="1552"/>
                  </a:lnTo>
                  <a:lnTo>
                    <a:pt x="3462" y="1500"/>
                  </a:lnTo>
                  <a:lnTo>
                    <a:pt x="3465" y="1512"/>
                  </a:lnTo>
                  <a:lnTo>
                    <a:pt x="3496" y="1488"/>
                  </a:lnTo>
                  <a:lnTo>
                    <a:pt x="3521" y="1466"/>
                  </a:lnTo>
                  <a:lnTo>
                    <a:pt x="3529" y="1462"/>
                  </a:lnTo>
                  <a:lnTo>
                    <a:pt x="3536" y="1457"/>
                  </a:lnTo>
                  <a:lnTo>
                    <a:pt x="3544" y="1454"/>
                  </a:lnTo>
                  <a:lnTo>
                    <a:pt x="3553" y="1450"/>
                  </a:lnTo>
                  <a:lnTo>
                    <a:pt x="3564" y="1447"/>
                  </a:lnTo>
                  <a:lnTo>
                    <a:pt x="3574" y="1443"/>
                  </a:lnTo>
                  <a:lnTo>
                    <a:pt x="3587" y="1441"/>
                  </a:lnTo>
                  <a:lnTo>
                    <a:pt x="3600" y="1440"/>
                  </a:lnTo>
                  <a:lnTo>
                    <a:pt x="3641" y="1436"/>
                  </a:lnTo>
                  <a:lnTo>
                    <a:pt x="3668" y="1435"/>
                  </a:lnTo>
                  <a:lnTo>
                    <a:pt x="3684" y="1434"/>
                  </a:lnTo>
                  <a:lnTo>
                    <a:pt x="3694" y="1434"/>
                  </a:lnTo>
                  <a:lnTo>
                    <a:pt x="3699" y="1432"/>
                  </a:lnTo>
                  <a:lnTo>
                    <a:pt x="3702" y="1431"/>
                  </a:lnTo>
                  <a:lnTo>
                    <a:pt x="3708" y="1427"/>
                  </a:lnTo>
                  <a:lnTo>
                    <a:pt x="3714" y="1423"/>
                  </a:lnTo>
                  <a:lnTo>
                    <a:pt x="3731" y="1410"/>
                  </a:lnTo>
                  <a:lnTo>
                    <a:pt x="3758" y="1390"/>
                  </a:lnTo>
                  <a:lnTo>
                    <a:pt x="3771" y="1382"/>
                  </a:lnTo>
                  <a:lnTo>
                    <a:pt x="3787" y="1372"/>
                  </a:lnTo>
                  <a:lnTo>
                    <a:pt x="3806" y="1362"/>
                  </a:lnTo>
                  <a:lnTo>
                    <a:pt x="3827" y="1352"/>
                  </a:lnTo>
                  <a:lnTo>
                    <a:pt x="3872" y="1331"/>
                  </a:lnTo>
                  <a:lnTo>
                    <a:pt x="3919" y="1310"/>
                  </a:lnTo>
                  <a:lnTo>
                    <a:pt x="3934" y="1322"/>
                  </a:lnTo>
                  <a:lnTo>
                    <a:pt x="3934" y="1307"/>
                  </a:lnTo>
                  <a:lnTo>
                    <a:pt x="3935" y="1291"/>
                  </a:lnTo>
                  <a:lnTo>
                    <a:pt x="3939" y="1274"/>
                  </a:lnTo>
                  <a:lnTo>
                    <a:pt x="3944" y="1257"/>
                  </a:lnTo>
                  <a:lnTo>
                    <a:pt x="3951" y="1238"/>
                  </a:lnTo>
                  <a:lnTo>
                    <a:pt x="3958" y="1219"/>
                  </a:lnTo>
                  <a:lnTo>
                    <a:pt x="3967" y="1200"/>
                  </a:lnTo>
                  <a:lnTo>
                    <a:pt x="3975" y="1180"/>
                  </a:lnTo>
                  <a:lnTo>
                    <a:pt x="3994" y="1143"/>
                  </a:lnTo>
                  <a:lnTo>
                    <a:pt x="4011" y="1106"/>
                  </a:lnTo>
                  <a:lnTo>
                    <a:pt x="4019" y="1090"/>
                  </a:lnTo>
                  <a:lnTo>
                    <a:pt x="4025" y="1074"/>
                  </a:lnTo>
                  <a:lnTo>
                    <a:pt x="4029" y="1059"/>
                  </a:lnTo>
                  <a:lnTo>
                    <a:pt x="4033" y="1047"/>
                  </a:lnTo>
                  <a:lnTo>
                    <a:pt x="4036" y="1023"/>
                  </a:lnTo>
                  <a:lnTo>
                    <a:pt x="4037" y="991"/>
                  </a:lnTo>
                  <a:lnTo>
                    <a:pt x="4037" y="954"/>
                  </a:lnTo>
                  <a:lnTo>
                    <a:pt x="4037" y="915"/>
                  </a:lnTo>
                  <a:lnTo>
                    <a:pt x="4037" y="879"/>
                  </a:lnTo>
                  <a:lnTo>
                    <a:pt x="4037" y="847"/>
                  </a:lnTo>
                  <a:lnTo>
                    <a:pt x="4038" y="833"/>
                  </a:lnTo>
                  <a:lnTo>
                    <a:pt x="4038" y="822"/>
                  </a:lnTo>
                  <a:lnTo>
                    <a:pt x="4039" y="814"/>
                  </a:lnTo>
                  <a:lnTo>
                    <a:pt x="4041" y="809"/>
                  </a:lnTo>
                  <a:lnTo>
                    <a:pt x="4051" y="811"/>
                  </a:lnTo>
                  <a:lnTo>
                    <a:pt x="4060" y="812"/>
                  </a:lnTo>
                  <a:lnTo>
                    <a:pt x="4068" y="816"/>
                  </a:lnTo>
                  <a:lnTo>
                    <a:pt x="4075" y="819"/>
                  </a:lnTo>
                  <a:lnTo>
                    <a:pt x="4082" y="825"/>
                  </a:lnTo>
                  <a:lnTo>
                    <a:pt x="4089" y="833"/>
                  </a:lnTo>
                  <a:lnTo>
                    <a:pt x="4095" y="843"/>
                  </a:lnTo>
                  <a:lnTo>
                    <a:pt x="4102" y="856"/>
                  </a:lnTo>
                  <a:lnTo>
                    <a:pt x="4107" y="866"/>
                  </a:lnTo>
                  <a:lnTo>
                    <a:pt x="4117" y="889"/>
                  </a:lnTo>
                  <a:lnTo>
                    <a:pt x="4124" y="908"/>
                  </a:lnTo>
                  <a:lnTo>
                    <a:pt x="4129" y="927"/>
                  </a:lnTo>
                  <a:lnTo>
                    <a:pt x="4132" y="944"/>
                  </a:lnTo>
                  <a:lnTo>
                    <a:pt x="4135" y="960"/>
                  </a:lnTo>
                  <a:lnTo>
                    <a:pt x="4141" y="978"/>
                  </a:lnTo>
                  <a:lnTo>
                    <a:pt x="4148" y="998"/>
                  </a:lnTo>
                  <a:lnTo>
                    <a:pt x="4157" y="1020"/>
                  </a:lnTo>
                  <a:lnTo>
                    <a:pt x="4173" y="1012"/>
                  </a:lnTo>
                  <a:lnTo>
                    <a:pt x="4188" y="1004"/>
                  </a:lnTo>
                  <a:lnTo>
                    <a:pt x="4202" y="995"/>
                  </a:lnTo>
                  <a:lnTo>
                    <a:pt x="4214" y="985"/>
                  </a:lnTo>
                  <a:lnTo>
                    <a:pt x="4226" y="975"/>
                  </a:lnTo>
                  <a:lnTo>
                    <a:pt x="4238" y="964"/>
                  </a:lnTo>
                  <a:lnTo>
                    <a:pt x="4249" y="954"/>
                  </a:lnTo>
                  <a:lnTo>
                    <a:pt x="4259" y="943"/>
                  </a:lnTo>
                  <a:lnTo>
                    <a:pt x="4278" y="920"/>
                  </a:lnTo>
                  <a:lnTo>
                    <a:pt x="4297" y="896"/>
                  </a:lnTo>
                  <a:lnTo>
                    <a:pt x="4314" y="871"/>
                  </a:lnTo>
                  <a:lnTo>
                    <a:pt x="4330" y="847"/>
                  </a:lnTo>
                  <a:lnTo>
                    <a:pt x="4347" y="822"/>
                  </a:lnTo>
                  <a:lnTo>
                    <a:pt x="4364" y="798"/>
                  </a:lnTo>
                  <a:lnTo>
                    <a:pt x="4381" y="774"/>
                  </a:lnTo>
                  <a:lnTo>
                    <a:pt x="4401" y="751"/>
                  </a:lnTo>
                  <a:lnTo>
                    <a:pt x="4411" y="739"/>
                  </a:lnTo>
                  <a:lnTo>
                    <a:pt x="4421" y="729"/>
                  </a:lnTo>
                  <a:lnTo>
                    <a:pt x="4433" y="719"/>
                  </a:lnTo>
                  <a:lnTo>
                    <a:pt x="4445" y="708"/>
                  </a:lnTo>
                  <a:lnTo>
                    <a:pt x="4458" y="699"/>
                  </a:lnTo>
                  <a:lnTo>
                    <a:pt x="4470" y="690"/>
                  </a:lnTo>
                  <a:lnTo>
                    <a:pt x="4485" y="681"/>
                  </a:lnTo>
                  <a:lnTo>
                    <a:pt x="4500" y="674"/>
                  </a:lnTo>
                  <a:lnTo>
                    <a:pt x="4504" y="682"/>
                  </a:lnTo>
                  <a:lnTo>
                    <a:pt x="4506" y="690"/>
                  </a:lnTo>
                  <a:lnTo>
                    <a:pt x="4508" y="698"/>
                  </a:lnTo>
                  <a:lnTo>
                    <a:pt x="4509" y="706"/>
                  </a:lnTo>
                  <a:lnTo>
                    <a:pt x="4510" y="713"/>
                  </a:lnTo>
                  <a:lnTo>
                    <a:pt x="4510" y="720"/>
                  </a:lnTo>
                  <a:lnTo>
                    <a:pt x="4509" y="727"/>
                  </a:lnTo>
                  <a:lnTo>
                    <a:pt x="4508" y="734"/>
                  </a:lnTo>
                  <a:lnTo>
                    <a:pt x="4505" y="747"/>
                  </a:lnTo>
                  <a:lnTo>
                    <a:pt x="4499" y="760"/>
                  </a:lnTo>
                  <a:lnTo>
                    <a:pt x="4492" y="771"/>
                  </a:lnTo>
                  <a:lnTo>
                    <a:pt x="4484" y="784"/>
                  </a:lnTo>
                  <a:lnTo>
                    <a:pt x="4467" y="808"/>
                  </a:lnTo>
                  <a:lnTo>
                    <a:pt x="4450" y="832"/>
                  </a:lnTo>
                  <a:lnTo>
                    <a:pt x="4442" y="846"/>
                  </a:lnTo>
                  <a:lnTo>
                    <a:pt x="4435" y="859"/>
                  </a:lnTo>
                  <a:lnTo>
                    <a:pt x="4430" y="873"/>
                  </a:lnTo>
                  <a:lnTo>
                    <a:pt x="4426" y="889"/>
                  </a:lnTo>
                  <a:lnTo>
                    <a:pt x="4437" y="882"/>
                  </a:lnTo>
                  <a:lnTo>
                    <a:pt x="4448" y="873"/>
                  </a:lnTo>
                  <a:lnTo>
                    <a:pt x="4458" y="864"/>
                  </a:lnTo>
                  <a:lnTo>
                    <a:pt x="4468" y="854"/>
                  </a:lnTo>
                  <a:lnTo>
                    <a:pt x="4489" y="832"/>
                  </a:lnTo>
                  <a:lnTo>
                    <a:pt x="4508" y="808"/>
                  </a:lnTo>
                  <a:lnTo>
                    <a:pt x="4528" y="785"/>
                  </a:lnTo>
                  <a:lnTo>
                    <a:pt x="4548" y="763"/>
                  </a:lnTo>
                  <a:lnTo>
                    <a:pt x="4558" y="754"/>
                  </a:lnTo>
                  <a:lnTo>
                    <a:pt x="4569" y="745"/>
                  </a:lnTo>
                  <a:lnTo>
                    <a:pt x="4580" y="737"/>
                  </a:lnTo>
                  <a:lnTo>
                    <a:pt x="4592" y="731"/>
                  </a:lnTo>
                  <a:lnTo>
                    <a:pt x="4597" y="729"/>
                  </a:lnTo>
                  <a:lnTo>
                    <a:pt x="4603" y="729"/>
                  </a:lnTo>
                  <a:lnTo>
                    <a:pt x="4608" y="730"/>
                  </a:lnTo>
                  <a:lnTo>
                    <a:pt x="4612" y="732"/>
                  </a:lnTo>
                  <a:lnTo>
                    <a:pt x="4617" y="736"/>
                  </a:lnTo>
                  <a:lnTo>
                    <a:pt x="4621" y="740"/>
                  </a:lnTo>
                  <a:lnTo>
                    <a:pt x="4625" y="746"/>
                  </a:lnTo>
                  <a:lnTo>
                    <a:pt x="4628" y="752"/>
                  </a:lnTo>
                  <a:lnTo>
                    <a:pt x="4629" y="755"/>
                  </a:lnTo>
                  <a:lnTo>
                    <a:pt x="4629" y="760"/>
                  </a:lnTo>
                  <a:lnTo>
                    <a:pt x="4628" y="766"/>
                  </a:lnTo>
                  <a:lnTo>
                    <a:pt x="4627" y="772"/>
                  </a:lnTo>
                  <a:lnTo>
                    <a:pt x="4623" y="786"/>
                  </a:lnTo>
                  <a:lnTo>
                    <a:pt x="4614" y="803"/>
                  </a:lnTo>
                  <a:lnTo>
                    <a:pt x="4604" y="823"/>
                  </a:lnTo>
                  <a:lnTo>
                    <a:pt x="4593" y="842"/>
                  </a:lnTo>
                  <a:lnTo>
                    <a:pt x="4579" y="864"/>
                  </a:lnTo>
                  <a:lnTo>
                    <a:pt x="4564" y="884"/>
                  </a:lnTo>
                  <a:lnTo>
                    <a:pt x="4534" y="927"/>
                  </a:lnTo>
                  <a:lnTo>
                    <a:pt x="4505" y="964"/>
                  </a:lnTo>
                  <a:lnTo>
                    <a:pt x="4491" y="980"/>
                  </a:lnTo>
                  <a:lnTo>
                    <a:pt x="4480" y="994"/>
                  </a:lnTo>
                  <a:lnTo>
                    <a:pt x="4469" y="1006"/>
                  </a:lnTo>
                  <a:lnTo>
                    <a:pt x="4461" y="1012"/>
                  </a:lnTo>
                  <a:lnTo>
                    <a:pt x="4472" y="1033"/>
                  </a:lnTo>
                  <a:lnTo>
                    <a:pt x="4490" y="1020"/>
                  </a:lnTo>
                  <a:lnTo>
                    <a:pt x="4504" y="1010"/>
                  </a:lnTo>
                  <a:lnTo>
                    <a:pt x="4509" y="1004"/>
                  </a:lnTo>
                  <a:lnTo>
                    <a:pt x="4517" y="1000"/>
                  </a:lnTo>
                  <a:lnTo>
                    <a:pt x="4526" y="994"/>
                  </a:lnTo>
                  <a:lnTo>
                    <a:pt x="4539" y="987"/>
                  </a:lnTo>
                  <a:lnTo>
                    <a:pt x="4673" y="922"/>
                  </a:lnTo>
                  <a:lnTo>
                    <a:pt x="4690" y="914"/>
                  </a:lnTo>
                  <a:lnTo>
                    <a:pt x="4703" y="912"/>
                  </a:lnTo>
                  <a:lnTo>
                    <a:pt x="4714" y="910"/>
                  </a:lnTo>
                  <a:lnTo>
                    <a:pt x="4730" y="907"/>
                  </a:lnTo>
                  <a:lnTo>
                    <a:pt x="4745" y="938"/>
                  </a:lnTo>
                  <a:lnTo>
                    <a:pt x="4737" y="950"/>
                  </a:lnTo>
                  <a:lnTo>
                    <a:pt x="4727" y="962"/>
                  </a:lnTo>
                  <a:lnTo>
                    <a:pt x="4715" y="975"/>
                  </a:lnTo>
                  <a:lnTo>
                    <a:pt x="4701" y="987"/>
                  </a:lnTo>
                  <a:lnTo>
                    <a:pt x="4687" y="1001"/>
                  </a:lnTo>
                  <a:lnTo>
                    <a:pt x="4671" y="1014"/>
                  </a:lnTo>
                  <a:lnTo>
                    <a:pt x="4653" y="1026"/>
                  </a:lnTo>
                  <a:lnTo>
                    <a:pt x="4636" y="1039"/>
                  </a:lnTo>
                  <a:lnTo>
                    <a:pt x="4598" y="1064"/>
                  </a:lnTo>
                  <a:lnTo>
                    <a:pt x="4561" y="1087"/>
                  </a:lnTo>
                  <a:lnTo>
                    <a:pt x="4524" y="1108"/>
                  </a:lnTo>
                  <a:lnTo>
                    <a:pt x="4491" y="1127"/>
                  </a:lnTo>
                  <a:lnTo>
                    <a:pt x="4512" y="1168"/>
                  </a:lnTo>
                  <a:lnTo>
                    <a:pt x="4683" y="1128"/>
                  </a:lnTo>
                  <a:lnTo>
                    <a:pt x="4719" y="1142"/>
                  </a:lnTo>
                  <a:lnTo>
                    <a:pt x="4709" y="1184"/>
                  </a:lnTo>
                  <a:lnTo>
                    <a:pt x="4550" y="1248"/>
                  </a:lnTo>
                  <a:lnTo>
                    <a:pt x="4521" y="1265"/>
                  </a:lnTo>
                  <a:lnTo>
                    <a:pt x="4514" y="1270"/>
                  </a:lnTo>
                  <a:lnTo>
                    <a:pt x="4506" y="1275"/>
                  </a:lnTo>
                  <a:lnTo>
                    <a:pt x="4498" y="1283"/>
                  </a:lnTo>
                  <a:lnTo>
                    <a:pt x="4490" y="1292"/>
                  </a:lnTo>
                  <a:lnTo>
                    <a:pt x="4473" y="1313"/>
                  </a:lnTo>
                  <a:lnTo>
                    <a:pt x="4453" y="1336"/>
                  </a:lnTo>
                  <a:lnTo>
                    <a:pt x="4433" y="1361"/>
                  </a:lnTo>
                  <a:lnTo>
                    <a:pt x="4410" y="1386"/>
                  </a:lnTo>
                  <a:lnTo>
                    <a:pt x="4398" y="1399"/>
                  </a:lnTo>
                  <a:lnTo>
                    <a:pt x="4385" y="1411"/>
                  </a:lnTo>
                  <a:lnTo>
                    <a:pt x="4371" y="1422"/>
                  </a:lnTo>
                  <a:lnTo>
                    <a:pt x="4357" y="1433"/>
                  </a:lnTo>
                  <a:lnTo>
                    <a:pt x="4344" y="1441"/>
                  </a:lnTo>
                  <a:lnTo>
                    <a:pt x="4325" y="1452"/>
                  </a:lnTo>
                  <a:lnTo>
                    <a:pt x="4302" y="1466"/>
                  </a:lnTo>
                  <a:lnTo>
                    <a:pt x="4277" y="1480"/>
                  </a:lnTo>
                  <a:lnTo>
                    <a:pt x="4251" y="1495"/>
                  </a:lnTo>
                  <a:lnTo>
                    <a:pt x="4223" y="1510"/>
                  </a:lnTo>
                  <a:lnTo>
                    <a:pt x="4197" y="1523"/>
                  </a:lnTo>
                  <a:lnTo>
                    <a:pt x="4172" y="1537"/>
                  </a:lnTo>
                  <a:lnTo>
                    <a:pt x="4229" y="1588"/>
                  </a:lnTo>
                  <a:lnTo>
                    <a:pt x="4249" y="1646"/>
                  </a:lnTo>
                  <a:lnTo>
                    <a:pt x="4239" y="1655"/>
                  </a:lnTo>
                  <a:lnTo>
                    <a:pt x="4227" y="1665"/>
                  </a:lnTo>
                  <a:lnTo>
                    <a:pt x="4211" y="1676"/>
                  </a:lnTo>
                  <a:lnTo>
                    <a:pt x="4189" y="1689"/>
                  </a:lnTo>
                  <a:lnTo>
                    <a:pt x="4165" y="1703"/>
                  </a:lnTo>
                  <a:lnTo>
                    <a:pt x="4138" y="1716"/>
                  </a:lnTo>
                  <a:lnTo>
                    <a:pt x="4107" y="1731"/>
                  </a:lnTo>
                  <a:lnTo>
                    <a:pt x="4073" y="1747"/>
                  </a:lnTo>
                  <a:lnTo>
                    <a:pt x="3997" y="1779"/>
                  </a:lnTo>
                  <a:lnTo>
                    <a:pt x="3914" y="1812"/>
                  </a:lnTo>
                  <a:lnTo>
                    <a:pt x="3824" y="1847"/>
                  </a:lnTo>
                  <a:lnTo>
                    <a:pt x="3731" y="1881"/>
                  </a:lnTo>
                  <a:lnTo>
                    <a:pt x="3636" y="1914"/>
                  </a:lnTo>
                  <a:lnTo>
                    <a:pt x="3541" y="1945"/>
                  </a:lnTo>
                  <a:lnTo>
                    <a:pt x="3448" y="1974"/>
                  </a:lnTo>
                  <a:lnTo>
                    <a:pt x="3361" y="1999"/>
                  </a:lnTo>
                  <a:lnTo>
                    <a:pt x="3319" y="2009"/>
                  </a:lnTo>
                  <a:lnTo>
                    <a:pt x="3280" y="2019"/>
                  </a:lnTo>
                  <a:lnTo>
                    <a:pt x="3242" y="2027"/>
                  </a:lnTo>
                  <a:lnTo>
                    <a:pt x="3208" y="2035"/>
                  </a:lnTo>
                  <a:lnTo>
                    <a:pt x="3176" y="2041"/>
                  </a:lnTo>
                  <a:lnTo>
                    <a:pt x="3148" y="2044"/>
                  </a:lnTo>
                  <a:lnTo>
                    <a:pt x="3121" y="2048"/>
                  </a:lnTo>
                  <a:lnTo>
                    <a:pt x="3100" y="2048"/>
                  </a:lnTo>
                  <a:lnTo>
                    <a:pt x="3026" y="2048"/>
                  </a:lnTo>
                  <a:lnTo>
                    <a:pt x="2710" y="2022"/>
                  </a:lnTo>
                  <a:lnTo>
                    <a:pt x="2682" y="2585"/>
                  </a:lnTo>
                  <a:lnTo>
                    <a:pt x="2682" y="2607"/>
                  </a:lnTo>
                  <a:lnTo>
                    <a:pt x="2682" y="2628"/>
                  </a:lnTo>
                  <a:lnTo>
                    <a:pt x="2683" y="2651"/>
                  </a:lnTo>
                  <a:lnTo>
                    <a:pt x="2684" y="2675"/>
                  </a:lnTo>
                  <a:lnTo>
                    <a:pt x="2689" y="2724"/>
                  </a:lnTo>
                  <a:lnTo>
                    <a:pt x="2695" y="2775"/>
                  </a:lnTo>
                  <a:lnTo>
                    <a:pt x="2699" y="2826"/>
                  </a:lnTo>
                  <a:lnTo>
                    <a:pt x="2705" y="2880"/>
                  </a:lnTo>
                  <a:lnTo>
                    <a:pt x="2708" y="2934"/>
                  </a:lnTo>
                  <a:lnTo>
                    <a:pt x="2710" y="2987"/>
                  </a:lnTo>
                  <a:lnTo>
                    <a:pt x="2710" y="3014"/>
                  </a:lnTo>
                  <a:lnTo>
                    <a:pt x="2711" y="3038"/>
                  </a:lnTo>
                  <a:lnTo>
                    <a:pt x="2712" y="3062"/>
                  </a:lnTo>
                  <a:lnTo>
                    <a:pt x="2714" y="3086"/>
                  </a:lnTo>
                  <a:lnTo>
                    <a:pt x="2720" y="3130"/>
                  </a:lnTo>
                  <a:lnTo>
                    <a:pt x="2727" y="3173"/>
                  </a:lnTo>
                  <a:lnTo>
                    <a:pt x="2735" y="3216"/>
                  </a:lnTo>
                  <a:lnTo>
                    <a:pt x="2744" y="3258"/>
                  </a:lnTo>
                  <a:lnTo>
                    <a:pt x="2752" y="3303"/>
                  </a:lnTo>
                  <a:lnTo>
                    <a:pt x="2761" y="3351"/>
                  </a:lnTo>
                  <a:lnTo>
                    <a:pt x="2774" y="3430"/>
                  </a:lnTo>
                  <a:lnTo>
                    <a:pt x="2789" y="3519"/>
                  </a:lnTo>
                  <a:lnTo>
                    <a:pt x="2805" y="3615"/>
                  </a:lnTo>
                  <a:lnTo>
                    <a:pt x="2819" y="3714"/>
                  </a:lnTo>
                  <a:lnTo>
                    <a:pt x="2827" y="3766"/>
                  </a:lnTo>
                  <a:lnTo>
                    <a:pt x="2833" y="3816"/>
                  </a:lnTo>
                  <a:lnTo>
                    <a:pt x="2840" y="3866"/>
                  </a:lnTo>
                  <a:lnTo>
                    <a:pt x="2845" y="3915"/>
                  </a:lnTo>
                  <a:lnTo>
                    <a:pt x="2849" y="3963"/>
                  </a:lnTo>
                  <a:lnTo>
                    <a:pt x="2853" y="4010"/>
                  </a:lnTo>
                  <a:lnTo>
                    <a:pt x="2855" y="4055"/>
                  </a:lnTo>
                  <a:lnTo>
                    <a:pt x="2856" y="4097"/>
                  </a:lnTo>
                  <a:lnTo>
                    <a:pt x="2856" y="4110"/>
                  </a:lnTo>
                  <a:lnTo>
                    <a:pt x="2855" y="4118"/>
                  </a:lnTo>
                  <a:lnTo>
                    <a:pt x="2854" y="4126"/>
                  </a:lnTo>
                  <a:lnTo>
                    <a:pt x="2851" y="4130"/>
                  </a:lnTo>
                  <a:lnTo>
                    <a:pt x="2849" y="4136"/>
                  </a:lnTo>
                  <a:lnTo>
                    <a:pt x="2841" y="4145"/>
                  </a:lnTo>
                  <a:lnTo>
                    <a:pt x="2831" y="4158"/>
                  </a:lnTo>
                  <a:lnTo>
                    <a:pt x="2833" y="4200"/>
                  </a:lnTo>
                  <a:lnTo>
                    <a:pt x="2838" y="4242"/>
                  </a:lnTo>
                  <a:lnTo>
                    <a:pt x="2843" y="4285"/>
                  </a:lnTo>
                  <a:lnTo>
                    <a:pt x="2850" y="4328"/>
                  </a:lnTo>
                  <a:lnTo>
                    <a:pt x="2857" y="4374"/>
                  </a:lnTo>
                  <a:lnTo>
                    <a:pt x="2863" y="4421"/>
                  </a:lnTo>
                  <a:lnTo>
                    <a:pt x="2865" y="4446"/>
                  </a:lnTo>
                  <a:lnTo>
                    <a:pt x="2866" y="4471"/>
                  </a:lnTo>
                  <a:lnTo>
                    <a:pt x="2867" y="4497"/>
                  </a:lnTo>
                  <a:lnTo>
                    <a:pt x="2867" y="4523"/>
                  </a:lnTo>
                  <a:lnTo>
                    <a:pt x="2867" y="4571"/>
                  </a:lnTo>
                  <a:lnTo>
                    <a:pt x="2867" y="4621"/>
                  </a:lnTo>
                  <a:lnTo>
                    <a:pt x="2866" y="4671"/>
                  </a:lnTo>
                  <a:lnTo>
                    <a:pt x="2866" y="4721"/>
                  </a:lnTo>
                  <a:lnTo>
                    <a:pt x="2867" y="4771"/>
                  </a:lnTo>
                  <a:lnTo>
                    <a:pt x="2869" y="4818"/>
                  </a:lnTo>
                  <a:lnTo>
                    <a:pt x="2872" y="4863"/>
                  </a:lnTo>
                  <a:lnTo>
                    <a:pt x="2878" y="4904"/>
                  </a:lnTo>
                  <a:lnTo>
                    <a:pt x="2881" y="4932"/>
                  </a:lnTo>
                  <a:lnTo>
                    <a:pt x="2882" y="4966"/>
                  </a:lnTo>
                  <a:lnTo>
                    <a:pt x="2883" y="5006"/>
                  </a:lnTo>
                  <a:lnTo>
                    <a:pt x="2885" y="5052"/>
                  </a:lnTo>
                  <a:lnTo>
                    <a:pt x="2883" y="5154"/>
                  </a:lnTo>
                  <a:lnTo>
                    <a:pt x="2880" y="5268"/>
                  </a:lnTo>
                  <a:lnTo>
                    <a:pt x="2877" y="5382"/>
                  </a:lnTo>
                  <a:lnTo>
                    <a:pt x="2872" y="5493"/>
                  </a:lnTo>
                  <a:lnTo>
                    <a:pt x="2869" y="5591"/>
                  </a:lnTo>
                  <a:lnTo>
                    <a:pt x="2867" y="5670"/>
                  </a:lnTo>
                  <a:lnTo>
                    <a:pt x="2867" y="5745"/>
                  </a:lnTo>
                  <a:lnTo>
                    <a:pt x="2866" y="5840"/>
                  </a:lnTo>
                  <a:lnTo>
                    <a:pt x="2865" y="5946"/>
                  </a:lnTo>
                  <a:lnTo>
                    <a:pt x="2862" y="6058"/>
                  </a:lnTo>
                  <a:lnTo>
                    <a:pt x="2858" y="6169"/>
                  </a:lnTo>
                  <a:lnTo>
                    <a:pt x="2853" y="6272"/>
                  </a:lnTo>
                  <a:lnTo>
                    <a:pt x="2849" y="6319"/>
                  </a:lnTo>
                  <a:lnTo>
                    <a:pt x="2846" y="6362"/>
                  </a:lnTo>
                  <a:lnTo>
                    <a:pt x="2841" y="6399"/>
                  </a:lnTo>
                  <a:lnTo>
                    <a:pt x="2837" y="6431"/>
                  </a:lnTo>
                  <a:lnTo>
                    <a:pt x="2831" y="6464"/>
                  </a:lnTo>
                  <a:lnTo>
                    <a:pt x="2826" y="6509"/>
                  </a:lnTo>
                  <a:lnTo>
                    <a:pt x="2823" y="6559"/>
                  </a:lnTo>
                  <a:lnTo>
                    <a:pt x="2818" y="6613"/>
                  </a:lnTo>
                  <a:lnTo>
                    <a:pt x="2815" y="6666"/>
                  </a:lnTo>
                  <a:lnTo>
                    <a:pt x="2811" y="6716"/>
                  </a:lnTo>
                  <a:lnTo>
                    <a:pt x="2809" y="6759"/>
                  </a:lnTo>
                  <a:lnTo>
                    <a:pt x="2807" y="6792"/>
                  </a:lnTo>
                  <a:lnTo>
                    <a:pt x="2805" y="6833"/>
                  </a:lnTo>
                  <a:lnTo>
                    <a:pt x="2802" y="6868"/>
                  </a:lnTo>
                  <a:lnTo>
                    <a:pt x="2802" y="6896"/>
                  </a:lnTo>
                  <a:lnTo>
                    <a:pt x="2801" y="6919"/>
                  </a:lnTo>
                  <a:lnTo>
                    <a:pt x="2801" y="6951"/>
                  </a:lnTo>
                  <a:lnTo>
                    <a:pt x="2799" y="6973"/>
                  </a:lnTo>
                  <a:lnTo>
                    <a:pt x="2797" y="6982"/>
                  </a:lnTo>
                  <a:lnTo>
                    <a:pt x="2793" y="6991"/>
                  </a:lnTo>
                  <a:lnTo>
                    <a:pt x="2787" y="7001"/>
                  </a:lnTo>
                  <a:lnTo>
                    <a:pt x="2779" y="7013"/>
                  </a:lnTo>
                  <a:lnTo>
                    <a:pt x="2757" y="7046"/>
                  </a:lnTo>
                  <a:lnTo>
                    <a:pt x="2721" y="7096"/>
                  </a:lnTo>
                  <a:lnTo>
                    <a:pt x="2753" y="7111"/>
                  </a:lnTo>
                  <a:lnTo>
                    <a:pt x="2774" y="7121"/>
                  </a:lnTo>
                  <a:lnTo>
                    <a:pt x="2781" y="7125"/>
                  </a:lnTo>
                  <a:lnTo>
                    <a:pt x="2786" y="7128"/>
                  </a:lnTo>
                  <a:lnTo>
                    <a:pt x="2791" y="7132"/>
                  </a:lnTo>
                  <a:lnTo>
                    <a:pt x="2795" y="7136"/>
                  </a:lnTo>
                  <a:lnTo>
                    <a:pt x="2801" y="7147"/>
                  </a:lnTo>
                  <a:lnTo>
                    <a:pt x="2809" y="7163"/>
                  </a:lnTo>
                  <a:lnTo>
                    <a:pt x="2819" y="7188"/>
                  </a:lnTo>
                  <a:lnTo>
                    <a:pt x="2838" y="7224"/>
                  </a:lnTo>
                  <a:lnTo>
                    <a:pt x="2848" y="7241"/>
                  </a:lnTo>
                  <a:lnTo>
                    <a:pt x="2861" y="7260"/>
                  </a:lnTo>
                  <a:lnTo>
                    <a:pt x="2874" y="7277"/>
                  </a:lnTo>
                  <a:lnTo>
                    <a:pt x="2891" y="7294"/>
                  </a:lnTo>
                  <a:lnTo>
                    <a:pt x="2909" y="7310"/>
                  </a:lnTo>
                  <a:lnTo>
                    <a:pt x="2926" y="7324"/>
                  </a:lnTo>
                  <a:lnTo>
                    <a:pt x="2944" y="7336"/>
                  </a:lnTo>
                  <a:lnTo>
                    <a:pt x="2961" y="7345"/>
                  </a:lnTo>
                  <a:lnTo>
                    <a:pt x="3006" y="7367"/>
                  </a:lnTo>
                  <a:lnTo>
                    <a:pt x="3046" y="7387"/>
                  </a:lnTo>
                  <a:lnTo>
                    <a:pt x="3084" y="7406"/>
                  </a:lnTo>
                  <a:lnTo>
                    <a:pt x="3124" y="7427"/>
                  </a:lnTo>
                  <a:lnTo>
                    <a:pt x="3145" y="7438"/>
                  </a:lnTo>
                  <a:lnTo>
                    <a:pt x="3167" y="7453"/>
                  </a:lnTo>
                  <a:lnTo>
                    <a:pt x="3189" y="7469"/>
                  </a:lnTo>
                  <a:lnTo>
                    <a:pt x="3208" y="7485"/>
                  </a:lnTo>
                  <a:lnTo>
                    <a:pt x="3241" y="7511"/>
                  </a:lnTo>
                  <a:lnTo>
                    <a:pt x="3258" y="7524"/>
                  </a:lnTo>
                  <a:lnTo>
                    <a:pt x="3257" y="7532"/>
                  </a:lnTo>
                  <a:lnTo>
                    <a:pt x="3255" y="7539"/>
                  </a:lnTo>
                  <a:lnTo>
                    <a:pt x="3253" y="7547"/>
                  </a:lnTo>
                  <a:lnTo>
                    <a:pt x="3248" y="7553"/>
                  </a:lnTo>
                  <a:lnTo>
                    <a:pt x="3244" y="7560"/>
                  </a:lnTo>
                  <a:lnTo>
                    <a:pt x="3239" y="7566"/>
                  </a:lnTo>
                  <a:lnTo>
                    <a:pt x="3233" y="7572"/>
                  </a:lnTo>
                  <a:lnTo>
                    <a:pt x="3226" y="7577"/>
                  </a:lnTo>
                  <a:lnTo>
                    <a:pt x="3212" y="7588"/>
                  </a:lnTo>
                  <a:lnTo>
                    <a:pt x="3196" y="7597"/>
                  </a:lnTo>
                  <a:lnTo>
                    <a:pt x="3177" y="7604"/>
                  </a:lnTo>
                  <a:lnTo>
                    <a:pt x="3158" y="7611"/>
                  </a:lnTo>
                  <a:lnTo>
                    <a:pt x="3136" y="7616"/>
                  </a:lnTo>
                  <a:lnTo>
                    <a:pt x="3116" y="7622"/>
                  </a:lnTo>
                  <a:lnTo>
                    <a:pt x="3094" y="7625"/>
                  </a:lnTo>
                  <a:lnTo>
                    <a:pt x="3071" y="7629"/>
                  </a:lnTo>
                  <a:lnTo>
                    <a:pt x="3049" y="7631"/>
                  </a:lnTo>
                  <a:lnTo>
                    <a:pt x="3029" y="7632"/>
                  </a:lnTo>
                  <a:lnTo>
                    <a:pt x="3008" y="7633"/>
                  </a:lnTo>
                  <a:lnTo>
                    <a:pt x="2990" y="7633"/>
                  </a:lnTo>
                  <a:lnTo>
                    <a:pt x="2949" y="7632"/>
                  </a:lnTo>
                  <a:lnTo>
                    <a:pt x="2907" y="7630"/>
                  </a:lnTo>
                  <a:lnTo>
                    <a:pt x="2865" y="7624"/>
                  </a:lnTo>
                  <a:lnTo>
                    <a:pt x="2825" y="7617"/>
                  </a:lnTo>
                  <a:lnTo>
                    <a:pt x="2806" y="7614"/>
                  </a:lnTo>
                  <a:lnTo>
                    <a:pt x="2786" y="7608"/>
                  </a:lnTo>
                  <a:lnTo>
                    <a:pt x="2768" y="7604"/>
                  </a:lnTo>
                  <a:lnTo>
                    <a:pt x="2751" y="7598"/>
                  </a:lnTo>
                  <a:lnTo>
                    <a:pt x="2734" y="7591"/>
                  </a:lnTo>
                  <a:lnTo>
                    <a:pt x="2718" y="7584"/>
                  </a:lnTo>
                  <a:lnTo>
                    <a:pt x="2703" y="7576"/>
                  </a:lnTo>
                  <a:lnTo>
                    <a:pt x="2690" y="7567"/>
                  </a:lnTo>
                  <a:lnTo>
                    <a:pt x="2665" y="7551"/>
                  </a:lnTo>
                  <a:lnTo>
                    <a:pt x="2644" y="7537"/>
                  </a:lnTo>
                  <a:lnTo>
                    <a:pt x="2626" y="7527"/>
                  </a:lnTo>
                  <a:lnTo>
                    <a:pt x="2611" y="7518"/>
                  </a:lnTo>
                  <a:lnTo>
                    <a:pt x="2598" y="7512"/>
                  </a:lnTo>
                  <a:lnTo>
                    <a:pt x="2586" y="7508"/>
                  </a:lnTo>
                  <a:lnTo>
                    <a:pt x="2575" y="7505"/>
                  </a:lnTo>
                  <a:lnTo>
                    <a:pt x="2563" y="7503"/>
                  </a:lnTo>
                  <a:lnTo>
                    <a:pt x="2539" y="7504"/>
                  </a:lnTo>
                  <a:lnTo>
                    <a:pt x="2507" y="7507"/>
                  </a:lnTo>
                  <a:lnTo>
                    <a:pt x="2488" y="7509"/>
                  </a:lnTo>
                  <a:lnTo>
                    <a:pt x="2464" y="7510"/>
                  </a:lnTo>
                  <a:lnTo>
                    <a:pt x="2436" y="7511"/>
                  </a:lnTo>
                  <a:lnTo>
                    <a:pt x="2404" y="7511"/>
                  </a:lnTo>
                  <a:lnTo>
                    <a:pt x="2369" y="7511"/>
                  </a:lnTo>
                  <a:lnTo>
                    <a:pt x="2338" y="7510"/>
                  </a:lnTo>
                  <a:lnTo>
                    <a:pt x="2311" y="7507"/>
                  </a:lnTo>
                  <a:lnTo>
                    <a:pt x="2285" y="7502"/>
                  </a:lnTo>
                  <a:lnTo>
                    <a:pt x="2274" y="7500"/>
                  </a:lnTo>
                  <a:lnTo>
                    <a:pt x="2263" y="7496"/>
                  </a:lnTo>
                  <a:lnTo>
                    <a:pt x="2251" y="7492"/>
                  </a:lnTo>
                  <a:lnTo>
                    <a:pt x="2241" y="7487"/>
                  </a:lnTo>
                  <a:lnTo>
                    <a:pt x="2219" y="7477"/>
                  </a:lnTo>
                  <a:lnTo>
                    <a:pt x="2197" y="7463"/>
                  </a:lnTo>
                  <a:lnTo>
                    <a:pt x="2197" y="7341"/>
                  </a:lnTo>
                  <a:lnTo>
                    <a:pt x="2171" y="7305"/>
                  </a:lnTo>
                  <a:lnTo>
                    <a:pt x="2188" y="6889"/>
                  </a:lnTo>
                  <a:lnTo>
                    <a:pt x="2185" y="6646"/>
                  </a:lnTo>
                  <a:lnTo>
                    <a:pt x="2149" y="5902"/>
                  </a:lnTo>
                  <a:lnTo>
                    <a:pt x="2136" y="5902"/>
                  </a:lnTo>
                  <a:lnTo>
                    <a:pt x="1932" y="7241"/>
                  </a:lnTo>
                  <a:lnTo>
                    <a:pt x="1941" y="7268"/>
                  </a:lnTo>
                  <a:lnTo>
                    <a:pt x="1961" y="7437"/>
                  </a:lnTo>
                  <a:lnTo>
                    <a:pt x="1953" y="7511"/>
                  </a:lnTo>
                  <a:lnTo>
                    <a:pt x="1957" y="7513"/>
                  </a:lnTo>
                  <a:lnTo>
                    <a:pt x="1964" y="7519"/>
                  </a:lnTo>
                  <a:lnTo>
                    <a:pt x="1973" y="7526"/>
                  </a:lnTo>
                  <a:lnTo>
                    <a:pt x="1984" y="7535"/>
                  </a:lnTo>
                  <a:lnTo>
                    <a:pt x="2008" y="7558"/>
                  </a:lnTo>
                  <a:lnTo>
                    <a:pt x="2034" y="7584"/>
                  </a:lnTo>
                  <a:lnTo>
                    <a:pt x="2083" y="7637"/>
                  </a:lnTo>
                  <a:lnTo>
                    <a:pt x="2112" y="7670"/>
                  </a:lnTo>
                  <a:lnTo>
                    <a:pt x="2131" y="7693"/>
                  </a:lnTo>
                  <a:lnTo>
                    <a:pt x="2149" y="7712"/>
                  </a:lnTo>
                  <a:lnTo>
                    <a:pt x="2159" y="7723"/>
                  </a:lnTo>
                  <a:lnTo>
                    <a:pt x="2168" y="7732"/>
                  </a:lnTo>
                  <a:lnTo>
                    <a:pt x="2177" y="7743"/>
                  </a:lnTo>
                  <a:lnTo>
                    <a:pt x="2185" y="7755"/>
                  </a:lnTo>
                  <a:lnTo>
                    <a:pt x="2194" y="7768"/>
                  </a:lnTo>
                  <a:lnTo>
                    <a:pt x="2201" y="7781"/>
                  </a:lnTo>
                  <a:lnTo>
                    <a:pt x="2205" y="7792"/>
                  </a:lnTo>
                  <a:lnTo>
                    <a:pt x="2209" y="7803"/>
                  </a:lnTo>
                  <a:lnTo>
                    <a:pt x="2213" y="7814"/>
                  </a:lnTo>
                  <a:lnTo>
                    <a:pt x="2218" y="7825"/>
                  </a:lnTo>
                  <a:lnTo>
                    <a:pt x="2225" y="7838"/>
                  </a:lnTo>
                  <a:lnTo>
                    <a:pt x="2234" y="7853"/>
                  </a:lnTo>
                  <a:lnTo>
                    <a:pt x="2225" y="7863"/>
                  </a:lnTo>
                  <a:lnTo>
                    <a:pt x="2215" y="7873"/>
                  </a:lnTo>
                  <a:lnTo>
                    <a:pt x="2202" y="7881"/>
                  </a:lnTo>
                  <a:lnTo>
                    <a:pt x="2188" y="7889"/>
                  </a:lnTo>
                  <a:lnTo>
                    <a:pt x="2173" y="7896"/>
                  </a:lnTo>
                  <a:lnTo>
                    <a:pt x="2156" y="7902"/>
                  </a:lnTo>
                  <a:lnTo>
                    <a:pt x="2139" y="7908"/>
                  </a:lnTo>
                  <a:lnTo>
                    <a:pt x="2121" y="7912"/>
                  </a:lnTo>
                  <a:lnTo>
                    <a:pt x="2101" y="7916"/>
                  </a:lnTo>
                  <a:lnTo>
                    <a:pt x="2082" y="7919"/>
                  </a:lnTo>
                  <a:lnTo>
                    <a:pt x="2062" y="7921"/>
                  </a:lnTo>
                  <a:lnTo>
                    <a:pt x="2043" y="7923"/>
                  </a:lnTo>
                  <a:lnTo>
                    <a:pt x="2003" y="7925"/>
                  </a:lnTo>
                  <a:lnTo>
                    <a:pt x="1965" y="7926"/>
                  </a:lnTo>
                  <a:lnTo>
                    <a:pt x="1941" y="7926"/>
                  </a:lnTo>
                  <a:lnTo>
                    <a:pt x="1909" y="7925"/>
                  </a:lnTo>
                  <a:lnTo>
                    <a:pt x="1878" y="7924"/>
                  </a:lnTo>
                  <a:lnTo>
                    <a:pt x="1848" y="7920"/>
                  </a:lnTo>
                  <a:lnTo>
                    <a:pt x="1817" y="7916"/>
                  </a:lnTo>
                  <a:lnTo>
                    <a:pt x="1786" y="7910"/>
                  </a:lnTo>
                  <a:lnTo>
                    <a:pt x="1757" y="7903"/>
                  </a:lnTo>
                  <a:lnTo>
                    <a:pt x="1729" y="7894"/>
                  </a:lnTo>
                  <a:lnTo>
                    <a:pt x="1701" y="7884"/>
                  </a:lnTo>
                  <a:lnTo>
                    <a:pt x="1676" y="7872"/>
                  </a:lnTo>
                  <a:lnTo>
                    <a:pt x="1652" y="7859"/>
                  </a:lnTo>
                  <a:lnTo>
                    <a:pt x="1642" y="7852"/>
                  </a:lnTo>
                  <a:lnTo>
                    <a:pt x="1630" y="7844"/>
                  </a:lnTo>
                  <a:lnTo>
                    <a:pt x="1621" y="7836"/>
                  </a:lnTo>
                  <a:lnTo>
                    <a:pt x="1612" y="7828"/>
                  </a:lnTo>
                  <a:lnTo>
                    <a:pt x="1603" y="7819"/>
                  </a:lnTo>
                  <a:lnTo>
                    <a:pt x="1595" y="7808"/>
                  </a:lnTo>
                  <a:lnTo>
                    <a:pt x="1588" y="7799"/>
                  </a:lnTo>
                  <a:lnTo>
                    <a:pt x="1581" y="7789"/>
                  </a:lnTo>
                  <a:lnTo>
                    <a:pt x="1575" y="7779"/>
                  </a:lnTo>
                  <a:lnTo>
                    <a:pt x="1570" y="7767"/>
                  </a:lnTo>
                  <a:lnTo>
                    <a:pt x="1566" y="7756"/>
                  </a:lnTo>
                  <a:lnTo>
                    <a:pt x="1563" y="7743"/>
                  </a:lnTo>
                  <a:lnTo>
                    <a:pt x="1526" y="7743"/>
                  </a:lnTo>
                  <a:lnTo>
                    <a:pt x="1517" y="7743"/>
                  </a:lnTo>
                  <a:lnTo>
                    <a:pt x="1508" y="7741"/>
                  </a:lnTo>
                  <a:lnTo>
                    <a:pt x="1500" y="7740"/>
                  </a:lnTo>
                  <a:lnTo>
                    <a:pt x="1491" y="7736"/>
                  </a:lnTo>
                  <a:lnTo>
                    <a:pt x="1475" y="7729"/>
                  </a:lnTo>
                  <a:lnTo>
                    <a:pt x="1459" y="7720"/>
                  </a:lnTo>
                  <a:lnTo>
                    <a:pt x="1430" y="7701"/>
                  </a:lnTo>
                  <a:lnTo>
                    <a:pt x="1404" y="7683"/>
                  </a:lnTo>
                  <a:lnTo>
                    <a:pt x="1404" y="7624"/>
                  </a:lnTo>
                  <a:lnTo>
                    <a:pt x="1402" y="7569"/>
                  </a:lnTo>
                  <a:lnTo>
                    <a:pt x="1398" y="7518"/>
                  </a:lnTo>
                  <a:lnTo>
                    <a:pt x="1394" y="7468"/>
                  </a:lnTo>
                  <a:lnTo>
                    <a:pt x="1388" y="7419"/>
                  </a:lnTo>
                  <a:lnTo>
                    <a:pt x="1381" y="7371"/>
                  </a:lnTo>
                  <a:lnTo>
                    <a:pt x="1372" y="7321"/>
                  </a:lnTo>
                  <a:lnTo>
                    <a:pt x="1362" y="7272"/>
                  </a:lnTo>
                  <a:lnTo>
                    <a:pt x="1351" y="7219"/>
                  </a:lnTo>
                  <a:lnTo>
                    <a:pt x="1343" y="7168"/>
                  </a:lnTo>
                  <a:lnTo>
                    <a:pt x="1338" y="7120"/>
                  </a:lnTo>
                  <a:lnTo>
                    <a:pt x="1334" y="7075"/>
                  </a:lnTo>
                  <a:lnTo>
                    <a:pt x="1332" y="7025"/>
                  </a:lnTo>
                  <a:lnTo>
                    <a:pt x="1331" y="6974"/>
                  </a:lnTo>
                  <a:lnTo>
                    <a:pt x="1331" y="6917"/>
                  </a:lnTo>
                  <a:lnTo>
                    <a:pt x="1331" y="6853"/>
                  </a:lnTo>
                  <a:lnTo>
                    <a:pt x="1331" y="6801"/>
                  </a:lnTo>
                  <a:lnTo>
                    <a:pt x="1331" y="6750"/>
                  </a:lnTo>
                  <a:lnTo>
                    <a:pt x="1331" y="6696"/>
                  </a:lnTo>
                  <a:lnTo>
                    <a:pt x="1331" y="6641"/>
                  </a:lnTo>
                  <a:lnTo>
                    <a:pt x="1331" y="6586"/>
                  </a:lnTo>
                  <a:lnTo>
                    <a:pt x="1330" y="6530"/>
                  </a:lnTo>
                  <a:lnTo>
                    <a:pt x="1330" y="6474"/>
                  </a:lnTo>
                  <a:lnTo>
                    <a:pt x="1330" y="6418"/>
                  </a:lnTo>
                  <a:lnTo>
                    <a:pt x="1328" y="6361"/>
                  </a:lnTo>
                  <a:lnTo>
                    <a:pt x="1327" y="6305"/>
                  </a:lnTo>
                  <a:lnTo>
                    <a:pt x="1326" y="6248"/>
                  </a:lnTo>
                  <a:lnTo>
                    <a:pt x="1325" y="6192"/>
                  </a:lnTo>
                  <a:lnTo>
                    <a:pt x="1324" y="6137"/>
                  </a:lnTo>
                  <a:lnTo>
                    <a:pt x="1323" y="6082"/>
                  </a:lnTo>
                  <a:lnTo>
                    <a:pt x="1322" y="6028"/>
                  </a:lnTo>
                  <a:lnTo>
                    <a:pt x="1319" y="5975"/>
                  </a:lnTo>
                  <a:lnTo>
                    <a:pt x="1317" y="5924"/>
                  </a:lnTo>
                  <a:lnTo>
                    <a:pt x="1314" y="5872"/>
                  </a:lnTo>
                  <a:lnTo>
                    <a:pt x="1311" y="5820"/>
                  </a:lnTo>
                  <a:lnTo>
                    <a:pt x="1310" y="5767"/>
                  </a:lnTo>
                  <a:lnTo>
                    <a:pt x="1309" y="5714"/>
                  </a:lnTo>
                  <a:lnTo>
                    <a:pt x="1311" y="5660"/>
                  </a:lnTo>
                  <a:lnTo>
                    <a:pt x="1312" y="5633"/>
                  </a:lnTo>
                  <a:lnTo>
                    <a:pt x="1315" y="5606"/>
                  </a:lnTo>
                  <a:lnTo>
                    <a:pt x="1317" y="5578"/>
                  </a:lnTo>
                  <a:lnTo>
                    <a:pt x="1322" y="5551"/>
                  </a:lnTo>
                  <a:lnTo>
                    <a:pt x="1327" y="5517"/>
                  </a:lnTo>
                  <a:lnTo>
                    <a:pt x="1335" y="5471"/>
                  </a:lnTo>
                  <a:lnTo>
                    <a:pt x="1344" y="5416"/>
                  </a:lnTo>
                  <a:lnTo>
                    <a:pt x="1355" y="5359"/>
                  </a:lnTo>
                  <a:lnTo>
                    <a:pt x="1363" y="5302"/>
                  </a:lnTo>
                  <a:lnTo>
                    <a:pt x="1370" y="5249"/>
                  </a:lnTo>
                  <a:lnTo>
                    <a:pt x="1372" y="5226"/>
                  </a:lnTo>
                  <a:lnTo>
                    <a:pt x="1373" y="5207"/>
                  </a:lnTo>
                  <a:lnTo>
                    <a:pt x="1374" y="5190"/>
                  </a:lnTo>
                  <a:lnTo>
                    <a:pt x="1373" y="5178"/>
                  </a:lnTo>
                  <a:lnTo>
                    <a:pt x="1365" y="5132"/>
                  </a:lnTo>
                  <a:lnTo>
                    <a:pt x="1358" y="5085"/>
                  </a:lnTo>
                  <a:lnTo>
                    <a:pt x="1351" y="5036"/>
                  </a:lnTo>
                  <a:lnTo>
                    <a:pt x="1346" y="4985"/>
                  </a:lnTo>
                  <a:lnTo>
                    <a:pt x="1340" y="4934"/>
                  </a:lnTo>
                  <a:lnTo>
                    <a:pt x="1334" y="4881"/>
                  </a:lnTo>
                  <a:lnTo>
                    <a:pt x="1330" y="4829"/>
                  </a:lnTo>
                  <a:lnTo>
                    <a:pt x="1325" y="4775"/>
                  </a:lnTo>
                  <a:lnTo>
                    <a:pt x="1320" y="4721"/>
                  </a:lnTo>
                  <a:lnTo>
                    <a:pt x="1317" y="4667"/>
                  </a:lnTo>
                  <a:lnTo>
                    <a:pt x="1314" y="4614"/>
                  </a:lnTo>
                  <a:lnTo>
                    <a:pt x="1311" y="4560"/>
                  </a:lnTo>
                  <a:lnTo>
                    <a:pt x="1309" y="4507"/>
                  </a:lnTo>
                  <a:lnTo>
                    <a:pt x="1308" y="4455"/>
                  </a:lnTo>
                  <a:lnTo>
                    <a:pt x="1307" y="4403"/>
                  </a:lnTo>
                  <a:lnTo>
                    <a:pt x="1307" y="4353"/>
                  </a:lnTo>
                  <a:lnTo>
                    <a:pt x="1280" y="4318"/>
                  </a:lnTo>
                  <a:lnTo>
                    <a:pt x="1258" y="3523"/>
                  </a:lnTo>
                  <a:lnTo>
                    <a:pt x="1245" y="3414"/>
                  </a:lnTo>
                  <a:lnTo>
                    <a:pt x="1244" y="3361"/>
                  </a:lnTo>
                  <a:lnTo>
                    <a:pt x="1239" y="3314"/>
                  </a:lnTo>
                  <a:lnTo>
                    <a:pt x="1232" y="3274"/>
                  </a:lnTo>
                  <a:lnTo>
                    <a:pt x="1223" y="3239"/>
                  </a:lnTo>
                  <a:lnTo>
                    <a:pt x="1211" y="3209"/>
                  </a:lnTo>
                  <a:lnTo>
                    <a:pt x="1197" y="3184"/>
                  </a:lnTo>
                  <a:lnTo>
                    <a:pt x="1181" y="3163"/>
                  </a:lnTo>
                  <a:lnTo>
                    <a:pt x="1164" y="3146"/>
                  </a:lnTo>
                  <a:lnTo>
                    <a:pt x="1144" y="3134"/>
                  </a:lnTo>
                  <a:lnTo>
                    <a:pt x="1124" y="3123"/>
                  </a:lnTo>
                  <a:lnTo>
                    <a:pt x="1102" y="3117"/>
                  </a:lnTo>
                  <a:lnTo>
                    <a:pt x="1079" y="3113"/>
                  </a:lnTo>
                  <a:lnTo>
                    <a:pt x="1056" y="3111"/>
                  </a:lnTo>
                  <a:lnTo>
                    <a:pt x="1032" y="3111"/>
                  </a:lnTo>
                  <a:lnTo>
                    <a:pt x="1007" y="3112"/>
                  </a:lnTo>
                  <a:lnTo>
                    <a:pt x="983" y="3115"/>
                  </a:lnTo>
                  <a:lnTo>
                    <a:pt x="934" y="3122"/>
                  </a:lnTo>
                  <a:lnTo>
                    <a:pt x="885" y="3129"/>
                  </a:lnTo>
                  <a:lnTo>
                    <a:pt x="862" y="3131"/>
                  </a:lnTo>
                  <a:lnTo>
                    <a:pt x="840" y="3133"/>
                  </a:lnTo>
                  <a:lnTo>
                    <a:pt x="818" y="3133"/>
                  </a:lnTo>
                  <a:lnTo>
                    <a:pt x="799" y="3130"/>
                  </a:lnTo>
                  <a:lnTo>
                    <a:pt x="781" y="3127"/>
                  </a:lnTo>
                  <a:lnTo>
                    <a:pt x="765" y="3120"/>
                  </a:lnTo>
                  <a:lnTo>
                    <a:pt x="750" y="3110"/>
                  </a:lnTo>
                  <a:lnTo>
                    <a:pt x="736" y="3096"/>
                  </a:lnTo>
                  <a:lnTo>
                    <a:pt x="726" y="3080"/>
                  </a:lnTo>
                  <a:lnTo>
                    <a:pt x="718" y="3058"/>
                  </a:lnTo>
                  <a:lnTo>
                    <a:pt x="712" y="3033"/>
                  </a:lnTo>
                  <a:lnTo>
                    <a:pt x="710" y="3003"/>
                  </a:lnTo>
                  <a:lnTo>
                    <a:pt x="696" y="2981"/>
                  </a:lnTo>
                  <a:lnTo>
                    <a:pt x="679" y="2949"/>
                  </a:lnTo>
                  <a:lnTo>
                    <a:pt x="660" y="2911"/>
                  </a:lnTo>
                  <a:lnTo>
                    <a:pt x="638" y="2869"/>
                  </a:lnTo>
                  <a:lnTo>
                    <a:pt x="616" y="2826"/>
                  </a:lnTo>
                  <a:lnTo>
                    <a:pt x="596" y="2786"/>
                  </a:lnTo>
                  <a:lnTo>
                    <a:pt x="578" y="2751"/>
                  </a:lnTo>
                  <a:lnTo>
                    <a:pt x="566" y="2724"/>
                  </a:lnTo>
                  <a:lnTo>
                    <a:pt x="562" y="2716"/>
                  </a:lnTo>
                  <a:lnTo>
                    <a:pt x="560" y="2707"/>
                  </a:lnTo>
                  <a:lnTo>
                    <a:pt x="558" y="2698"/>
                  </a:lnTo>
                  <a:lnTo>
                    <a:pt x="556" y="2687"/>
                  </a:lnTo>
                  <a:lnTo>
                    <a:pt x="552" y="2663"/>
                  </a:lnTo>
                  <a:lnTo>
                    <a:pt x="551" y="2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86856" tIns="43427" rIns="86856" bIns="4342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4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2" name="Freeform 63">
              <a:extLst>
                <a:ext uri="{FF2B5EF4-FFF2-40B4-BE49-F238E27FC236}">
                  <a16:creationId xmlns:a16="http://schemas.microsoft.com/office/drawing/2014/main" id="{08605136-18EE-45E0-8800-C21976338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2288" y="4267203"/>
              <a:ext cx="174625" cy="617538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314" y="1985"/>
                </a:cxn>
                <a:cxn ang="0">
                  <a:pos x="578" y="2338"/>
                </a:cxn>
                <a:cxn ang="0">
                  <a:pos x="664" y="2029"/>
                </a:cxn>
                <a:cxn ang="0">
                  <a:pos x="100" y="0"/>
                </a:cxn>
                <a:cxn ang="0">
                  <a:pos x="0" y="13"/>
                </a:cxn>
              </a:cxnLst>
              <a:rect l="0" t="0" r="r" b="b"/>
              <a:pathLst>
                <a:path w="664" h="2338">
                  <a:moveTo>
                    <a:pt x="0" y="13"/>
                  </a:moveTo>
                  <a:lnTo>
                    <a:pt x="314" y="1985"/>
                  </a:lnTo>
                  <a:lnTo>
                    <a:pt x="578" y="2338"/>
                  </a:lnTo>
                  <a:lnTo>
                    <a:pt x="664" y="2029"/>
                  </a:lnTo>
                  <a:lnTo>
                    <a:pt x="100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86856" tIns="43427" rIns="86856" bIns="4342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4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C701BAAF-8D61-43B7-9334-C270F2C6E5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6624" y="3644955"/>
              <a:ext cx="136128" cy="206645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just" eaLnBrk="1" hangingPunct="1">
                <a:lnSpc>
                  <a:spcPct val="120000"/>
                </a:lnSpc>
              </a:pPr>
              <a:endParaRPr lang="en-US" sz="74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94" name="Rektangel 76">
            <a:extLst>
              <a:ext uri="{FF2B5EF4-FFF2-40B4-BE49-F238E27FC236}">
                <a16:creationId xmlns:a16="http://schemas.microsoft.com/office/drawing/2014/main" id="{A1817326-F109-4705-A77A-3730C0EF4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6399" y="2960140"/>
            <a:ext cx="2128346" cy="145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b="0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Arial" panose="020B0604020202020204" pitchFamily="34" charset="0"/>
              </a:rPr>
              <a:t>Tiến hành chạy thiết bị cùng các cảm biến trên testboard.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b="0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Arial" panose="020B0604020202020204" pitchFamily="34" charset="0"/>
              </a:rPr>
              <a:t>Chạy ứng dụng kiểm tra thông số</a:t>
            </a:r>
          </a:p>
        </p:txBody>
      </p:sp>
      <p:grpSp>
        <p:nvGrpSpPr>
          <p:cNvPr id="195" name="Group 41">
            <a:extLst>
              <a:ext uri="{FF2B5EF4-FFF2-40B4-BE49-F238E27FC236}">
                <a16:creationId xmlns:a16="http://schemas.microsoft.com/office/drawing/2014/main" id="{48BD313A-B3D4-4AF0-98C9-3C4A8282DC61}"/>
              </a:ext>
            </a:extLst>
          </p:cNvPr>
          <p:cNvGrpSpPr/>
          <p:nvPr/>
        </p:nvGrpSpPr>
        <p:grpSpPr>
          <a:xfrm>
            <a:off x="8269123" y="3026683"/>
            <a:ext cx="624901" cy="1256523"/>
            <a:chOff x="6213477" y="3922716"/>
            <a:chExt cx="1033463" cy="2078038"/>
          </a:xfrm>
          <a:solidFill>
            <a:srgbClr val="E46C0A"/>
          </a:solidFill>
        </p:grpSpPr>
        <p:sp>
          <p:nvSpPr>
            <p:cNvPr id="196" name="Freeform 59">
              <a:extLst>
                <a:ext uri="{FF2B5EF4-FFF2-40B4-BE49-F238E27FC236}">
                  <a16:creationId xmlns:a16="http://schemas.microsoft.com/office/drawing/2014/main" id="{FCB990D9-69BB-4938-9603-EE43C2F9C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3477" y="3922716"/>
              <a:ext cx="1033463" cy="2078038"/>
            </a:xfrm>
            <a:custGeom>
              <a:avLst/>
              <a:gdLst/>
              <a:ahLst/>
              <a:cxnLst>
                <a:cxn ang="0">
                  <a:pos x="970" y="2314"/>
                </a:cxn>
                <a:cxn ang="0">
                  <a:pos x="825" y="2381"/>
                </a:cxn>
                <a:cxn ang="0">
                  <a:pos x="652" y="2431"/>
                </a:cxn>
                <a:cxn ang="0">
                  <a:pos x="698" y="2670"/>
                </a:cxn>
                <a:cxn ang="0">
                  <a:pos x="1096" y="2913"/>
                </a:cxn>
                <a:cxn ang="0">
                  <a:pos x="1091" y="4316"/>
                </a:cxn>
                <a:cxn ang="0">
                  <a:pos x="1054" y="5056"/>
                </a:cxn>
                <a:cxn ang="0">
                  <a:pos x="991" y="5995"/>
                </a:cxn>
                <a:cxn ang="0">
                  <a:pos x="979" y="6915"/>
                </a:cxn>
                <a:cxn ang="0">
                  <a:pos x="1018" y="7356"/>
                </a:cxn>
                <a:cxn ang="0">
                  <a:pos x="858" y="7730"/>
                </a:cxn>
                <a:cxn ang="0">
                  <a:pos x="954" y="7813"/>
                </a:cxn>
                <a:cxn ang="0">
                  <a:pos x="1345" y="7629"/>
                </a:cxn>
                <a:cxn ang="0">
                  <a:pos x="1463" y="7334"/>
                </a:cxn>
                <a:cxn ang="0">
                  <a:pos x="1502" y="6943"/>
                </a:cxn>
                <a:cxn ang="0">
                  <a:pos x="1548" y="6479"/>
                </a:cxn>
                <a:cxn ang="0">
                  <a:pos x="1582" y="6214"/>
                </a:cxn>
                <a:cxn ang="0">
                  <a:pos x="1758" y="5421"/>
                </a:cxn>
                <a:cxn ang="0">
                  <a:pos x="1989" y="4776"/>
                </a:cxn>
                <a:cxn ang="0">
                  <a:pos x="2369" y="5093"/>
                </a:cxn>
                <a:cxn ang="0">
                  <a:pos x="2589" y="5958"/>
                </a:cxn>
                <a:cxn ang="0">
                  <a:pos x="2730" y="6331"/>
                </a:cxn>
                <a:cxn ang="0">
                  <a:pos x="2762" y="6611"/>
                </a:cxn>
                <a:cxn ang="0">
                  <a:pos x="2813" y="7138"/>
                </a:cxn>
                <a:cxn ang="0">
                  <a:pos x="3019" y="7571"/>
                </a:cxn>
                <a:cxn ang="0">
                  <a:pos x="3172" y="7698"/>
                </a:cxn>
                <a:cxn ang="0">
                  <a:pos x="3443" y="7750"/>
                </a:cxn>
                <a:cxn ang="0">
                  <a:pos x="3681" y="7650"/>
                </a:cxn>
                <a:cxn ang="0">
                  <a:pos x="3550" y="7426"/>
                </a:cxn>
                <a:cxn ang="0">
                  <a:pos x="3403" y="6901"/>
                </a:cxn>
                <a:cxn ang="0">
                  <a:pos x="3296" y="5984"/>
                </a:cxn>
                <a:cxn ang="0">
                  <a:pos x="3104" y="4801"/>
                </a:cxn>
                <a:cxn ang="0">
                  <a:pos x="3152" y="3407"/>
                </a:cxn>
                <a:cxn ang="0">
                  <a:pos x="3328" y="3385"/>
                </a:cxn>
                <a:cxn ang="0">
                  <a:pos x="3526" y="3164"/>
                </a:cxn>
                <a:cxn ang="0">
                  <a:pos x="3830" y="2231"/>
                </a:cxn>
                <a:cxn ang="0">
                  <a:pos x="3082" y="1227"/>
                </a:cxn>
                <a:cxn ang="0">
                  <a:pos x="2752" y="1019"/>
                </a:cxn>
                <a:cxn ang="0">
                  <a:pos x="2391" y="1007"/>
                </a:cxn>
                <a:cxn ang="0">
                  <a:pos x="2211" y="851"/>
                </a:cxn>
                <a:cxn ang="0">
                  <a:pos x="2301" y="604"/>
                </a:cxn>
                <a:cxn ang="0">
                  <a:pos x="2267" y="254"/>
                </a:cxn>
                <a:cxn ang="0">
                  <a:pos x="2086" y="43"/>
                </a:cxn>
                <a:cxn ang="0">
                  <a:pos x="1824" y="22"/>
                </a:cxn>
                <a:cxn ang="0">
                  <a:pos x="1636" y="179"/>
                </a:cxn>
                <a:cxn ang="0">
                  <a:pos x="1640" y="698"/>
                </a:cxn>
                <a:cxn ang="0">
                  <a:pos x="1675" y="947"/>
                </a:cxn>
                <a:cxn ang="0">
                  <a:pos x="1461" y="1003"/>
                </a:cxn>
                <a:cxn ang="0">
                  <a:pos x="1136" y="1074"/>
                </a:cxn>
                <a:cxn ang="0">
                  <a:pos x="608" y="1575"/>
                </a:cxn>
                <a:cxn ang="0">
                  <a:pos x="70" y="2274"/>
                </a:cxn>
                <a:cxn ang="0">
                  <a:pos x="58" y="2751"/>
                </a:cxn>
                <a:cxn ang="0">
                  <a:pos x="549" y="3376"/>
                </a:cxn>
                <a:cxn ang="0">
                  <a:pos x="707" y="3425"/>
                </a:cxn>
                <a:cxn ang="0">
                  <a:pos x="938" y="3372"/>
                </a:cxn>
                <a:cxn ang="0">
                  <a:pos x="1073" y="4130"/>
                </a:cxn>
                <a:cxn ang="0">
                  <a:pos x="2970" y="2829"/>
                </a:cxn>
                <a:cxn ang="0">
                  <a:pos x="3051" y="2310"/>
                </a:cxn>
                <a:cxn ang="0">
                  <a:pos x="3292" y="2426"/>
                </a:cxn>
                <a:cxn ang="0">
                  <a:pos x="3250" y="2656"/>
                </a:cxn>
              </a:cxnLst>
              <a:rect l="0" t="0" r="r" b="b"/>
              <a:pathLst>
                <a:path w="3903" h="7854">
                  <a:moveTo>
                    <a:pt x="1058" y="2210"/>
                  </a:moveTo>
                  <a:lnTo>
                    <a:pt x="1054" y="2213"/>
                  </a:lnTo>
                  <a:lnTo>
                    <a:pt x="1048" y="2218"/>
                  </a:lnTo>
                  <a:lnTo>
                    <a:pt x="1042" y="2225"/>
                  </a:lnTo>
                  <a:lnTo>
                    <a:pt x="1037" y="2233"/>
                  </a:lnTo>
                  <a:lnTo>
                    <a:pt x="1024" y="2254"/>
                  </a:lnTo>
                  <a:lnTo>
                    <a:pt x="1013" y="2274"/>
                  </a:lnTo>
                  <a:lnTo>
                    <a:pt x="1006" y="2285"/>
                  </a:lnTo>
                  <a:lnTo>
                    <a:pt x="999" y="2294"/>
                  </a:lnTo>
                  <a:lnTo>
                    <a:pt x="992" y="2302"/>
                  </a:lnTo>
                  <a:lnTo>
                    <a:pt x="985" y="2309"/>
                  </a:lnTo>
                  <a:lnTo>
                    <a:pt x="982" y="2311"/>
                  </a:lnTo>
                  <a:lnTo>
                    <a:pt x="978" y="2312"/>
                  </a:lnTo>
                  <a:lnTo>
                    <a:pt x="974" y="2313"/>
                  </a:lnTo>
                  <a:lnTo>
                    <a:pt x="970" y="2314"/>
                  </a:lnTo>
                  <a:lnTo>
                    <a:pt x="967" y="2314"/>
                  </a:lnTo>
                  <a:lnTo>
                    <a:pt x="962" y="2313"/>
                  </a:lnTo>
                  <a:lnTo>
                    <a:pt x="959" y="2311"/>
                  </a:lnTo>
                  <a:lnTo>
                    <a:pt x="954" y="2309"/>
                  </a:lnTo>
                  <a:lnTo>
                    <a:pt x="942" y="2323"/>
                  </a:lnTo>
                  <a:lnTo>
                    <a:pt x="930" y="2335"/>
                  </a:lnTo>
                  <a:lnTo>
                    <a:pt x="919" y="2344"/>
                  </a:lnTo>
                  <a:lnTo>
                    <a:pt x="909" y="2351"/>
                  </a:lnTo>
                  <a:lnTo>
                    <a:pt x="899" y="2355"/>
                  </a:lnTo>
                  <a:lnTo>
                    <a:pt x="890" y="2359"/>
                  </a:lnTo>
                  <a:lnTo>
                    <a:pt x="881" y="2361"/>
                  </a:lnTo>
                  <a:lnTo>
                    <a:pt x="873" y="2363"/>
                  </a:lnTo>
                  <a:lnTo>
                    <a:pt x="855" y="2368"/>
                  </a:lnTo>
                  <a:lnTo>
                    <a:pt x="835" y="2375"/>
                  </a:lnTo>
                  <a:lnTo>
                    <a:pt x="825" y="2381"/>
                  </a:lnTo>
                  <a:lnTo>
                    <a:pt x="814" y="2387"/>
                  </a:lnTo>
                  <a:lnTo>
                    <a:pt x="802" y="2398"/>
                  </a:lnTo>
                  <a:lnTo>
                    <a:pt x="788" y="2410"/>
                  </a:lnTo>
                  <a:lnTo>
                    <a:pt x="752" y="2407"/>
                  </a:lnTo>
                  <a:lnTo>
                    <a:pt x="722" y="2406"/>
                  </a:lnTo>
                  <a:lnTo>
                    <a:pt x="710" y="2406"/>
                  </a:lnTo>
                  <a:lnTo>
                    <a:pt x="698" y="2407"/>
                  </a:lnTo>
                  <a:lnTo>
                    <a:pt x="689" y="2408"/>
                  </a:lnTo>
                  <a:lnTo>
                    <a:pt x="680" y="2410"/>
                  </a:lnTo>
                  <a:lnTo>
                    <a:pt x="673" y="2413"/>
                  </a:lnTo>
                  <a:lnTo>
                    <a:pt x="666" y="2415"/>
                  </a:lnTo>
                  <a:lnTo>
                    <a:pt x="662" y="2418"/>
                  </a:lnTo>
                  <a:lnTo>
                    <a:pt x="657" y="2423"/>
                  </a:lnTo>
                  <a:lnTo>
                    <a:pt x="655" y="2426"/>
                  </a:lnTo>
                  <a:lnTo>
                    <a:pt x="652" y="2431"/>
                  </a:lnTo>
                  <a:lnTo>
                    <a:pt x="651" y="2435"/>
                  </a:lnTo>
                  <a:lnTo>
                    <a:pt x="650" y="2441"/>
                  </a:lnTo>
                  <a:lnTo>
                    <a:pt x="651" y="2453"/>
                  </a:lnTo>
                  <a:lnTo>
                    <a:pt x="654" y="2465"/>
                  </a:lnTo>
                  <a:lnTo>
                    <a:pt x="658" y="2478"/>
                  </a:lnTo>
                  <a:lnTo>
                    <a:pt x="664" y="2491"/>
                  </a:lnTo>
                  <a:lnTo>
                    <a:pt x="678" y="2520"/>
                  </a:lnTo>
                  <a:lnTo>
                    <a:pt x="688" y="2547"/>
                  </a:lnTo>
                  <a:lnTo>
                    <a:pt x="691" y="2562"/>
                  </a:lnTo>
                  <a:lnTo>
                    <a:pt x="694" y="2575"/>
                  </a:lnTo>
                  <a:lnTo>
                    <a:pt x="695" y="2589"/>
                  </a:lnTo>
                  <a:lnTo>
                    <a:pt x="696" y="2602"/>
                  </a:lnTo>
                  <a:lnTo>
                    <a:pt x="696" y="2629"/>
                  </a:lnTo>
                  <a:lnTo>
                    <a:pt x="697" y="2656"/>
                  </a:lnTo>
                  <a:lnTo>
                    <a:pt x="698" y="2670"/>
                  </a:lnTo>
                  <a:lnTo>
                    <a:pt x="702" y="2685"/>
                  </a:lnTo>
                  <a:lnTo>
                    <a:pt x="705" y="2699"/>
                  </a:lnTo>
                  <a:lnTo>
                    <a:pt x="711" y="2715"/>
                  </a:lnTo>
                  <a:lnTo>
                    <a:pt x="718" y="2731"/>
                  </a:lnTo>
                  <a:lnTo>
                    <a:pt x="728" y="2749"/>
                  </a:lnTo>
                  <a:lnTo>
                    <a:pt x="740" y="2767"/>
                  </a:lnTo>
                  <a:lnTo>
                    <a:pt x="755" y="2785"/>
                  </a:lnTo>
                  <a:lnTo>
                    <a:pt x="1094" y="3121"/>
                  </a:lnTo>
                  <a:lnTo>
                    <a:pt x="1096" y="3114"/>
                  </a:lnTo>
                  <a:lnTo>
                    <a:pt x="1096" y="3096"/>
                  </a:lnTo>
                  <a:lnTo>
                    <a:pt x="1097" y="3078"/>
                  </a:lnTo>
                  <a:lnTo>
                    <a:pt x="1098" y="3070"/>
                  </a:lnTo>
                  <a:lnTo>
                    <a:pt x="1098" y="3018"/>
                  </a:lnTo>
                  <a:lnTo>
                    <a:pt x="1098" y="2966"/>
                  </a:lnTo>
                  <a:lnTo>
                    <a:pt x="1096" y="2913"/>
                  </a:lnTo>
                  <a:lnTo>
                    <a:pt x="1095" y="2860"/>
                  </a:lnTo>
                  <a:lnTo>
                    <a:pt x="1091" y="2805"/>
                  </a:lnTo>
                  <a:lnTo>
                    <a:pt x="1089" y="2750"/>
                  </a:lnTo>
                  <a:lnTo>
                    <a:pt x="1086" y="2695"/>
                  </a:lnTo>
                  <a:lnTo>
                    <a:pt x="1082" y="2640"/>
                  </a:lnTo>
                  <a:lnTo>
                    <a:pt x="1079" y="2585"/>
                  </a:lnTo>
                  <a:lnTo>
                    <a:pt x="1075" y="2530"/>
                  </a:lnTo>
                  <a:lnTo>
                    <a:pt x="1072" y="2475"/>
                  </a:lnTo>
                  <a:lnTo>
                    <a:pt x="1069" y="2422"/>
                  </a:lnTo>
                  <a:lnTo>
                    <a:pt x="1065" y="2368"/>
                  </a:lnTo>
                  <a:lnTo>
                    <a:pt x="1063" y="2314"/>
                  </a:lnTo>
                  <a:lnTo>
                    <a:pt x="1061" y="2262"/>
                  </a:lnTo>
                  <a:lnTo>
                    <a:pt x="1058" y="2210"/>
                  </a:lnTo>
                  <a:close/>
                  <a:moveTo>
                    <a:pt x="1099" y="4258"/>
                  </a:moveTo>
                  <a:lnTo>
                    <a:pt x="1091" y="4316"/>
                  </a:lnTo>
                  <a:lnTo>
                    <a:pt x="1085" y="4369"/>
                  </a:lnTo>
                  <a:lnTo>
                    <a:pt x="1079" y="4421"/>
                  </a:lnTo>
                  <a:lnTo>
                    <a:pt x="1075" y="4470"/>
                  </a:lnTo>
                  <a:lnTo>
                    <a:pt x="1072" y="4518"/>
                  </a:lnTo>
                  <a:lnTo>
                    <a:pt x="1071" y="4565"/>
                  </a:lnTo>
                  <a:lnTo>
                    <a:pt x="1070" y="4613"/>
                  </a:lnTo>
                  <a:lnTo>
                    <a:pt x="1070" y="4662"/>
                  </a:lnTo>
                  <a:lnTo>
                    <a:pt x="1070" y="4711"/>
                  </a:lnTo>
                  <a:lnTo>
                    <a:pt x="1067" y="4760"/>
                  </a:lnTo>
                  <a:lnTo>
                    <a:pt x="1064" y="4809"/>
                  </a:lnTo>
                  <a:lnTo>
                    <a:pt x="1061" y="4859"/>
                  </a:lnTo>
                  <a:lnTo>
                    <a:pt x="1057" y="4909"/>
                  </a:lnTo>
                  <a:lnTo>
                    <a:pt x="1055" y="4958"/>
                  </a:lnTo>
                  <a:lnTo>
                    <a:pt x="1053" y="5007"/>
                  </a:lnTo>
                  <a:lnTo>
                    <a:pt x="1054" y="5056"/>
                  </a:lnTo>
                  <a:lnTo>
                    <a:pt x="1055" y="5094"/>
                  </a:lnTo>
                  <a:lnTo>
                    <a:pt x="1055" y="5136"/>
                  </a:lnTo>
                  <a:lnTo>
                    <a:pt x="1054" y="5183"/>
                  </a:lnTo>
                  <a:lnTo>
                    <a:pt x="1053" y="5232"/>
                  </a:lnTo>
                  <a:lnTo>
                    <a:pt x="1049" y="5337"/>
                  </a:lnTo>
                  <a:lnTo>
                    <a:pt x="1043" y="5448"/>
                  </a:lnTo>
                  <a:lnTo>
                    <a:pt x="1037" y="5560"/>
                  </a:lnTo>
                  <a:lnTo>
                    <a:pt x="1027" y="5667"/>
                  </a:lnTo>
                  <a:lnTo>
                    <a:pt x="1023" y="5716"/>
                  </a:lnTo>
                  <a:lnTo>
                    <a:pt x="1018" y="5763"/>
                  </a:lnTo>
                  <a:lnTo>
                    <a:pt x="1013" y="5806"/>
                  </a:lnTo>
                  <a:lnTo>
                    <a:pt x="1008" y="5845"/>
                  </a:lnTo>
                  <a:lnTo>
                    <a:pt x="1001" y="5895"/>
                  </a:lnTo>
                  <a:lnTo>
                    <a:pt x="995" y="5945"/>
                  </a:lnTo>
                  <a:lnTo>
                    <a:pt x="991" y="5995"/>
                  </a:lnTo>
                  <a:lnTo>
                    <a:pt x="987" y="6045"/>
                  </a:lnTo>
                  <a:lnTo>
                    <a:pt x="985" y="6094"/>
                  </a:lnTo>
                  <a:lnTo>
                    <a:pt x="983" y="6143"/>
                  </a:lnTo>
                  <a:lnTo>
                    <a:pt x="982" y="6192"/>
                  </a:lnTo>
                  <a:lnTo>
                    <a:pt x="982" y="6240"/>
                  </a:lnTo>
                  <a:lnTo>
                    <a:pt x="981" y="6337"/>
                  </a:lnTo>
                  <a:lnTo>
                    <a:pt x="982" y="6433"/>
                  </a:lnTo>
                  <a:lnTo>
                    <a:pt x="982" y="6527"/>
                  </a:lnTo>
                  <a:lnTo>
                    <a:pt x="979" y="6621"/>
                  </a:lnTo>
                  <a:lnTo>
                    <a:pt x="979" y="6663"/>
                  </a:lnTo>
                  <a:lnTo>
                    <a:pt x="978" y="6711"/>
                  </a:lnTo>
                  <a:lnTo>
                    <a:pt x="977" y="6761"/>
                  </a:lnTo>
                  <a:lnTo>
                    <a:pt x="977" y="6814"/>
                  </a:lnTo>
                  <a:lnTo>
                    <a:pt x="977" y="6865"/>
                  </a:lnTo>
                  <a:lnTo>
                    <a:pt x="979" y="6915"/>
                  </a:lnTo>
                  <a:lnTo>
                    <a:pt x="982" y="6938"/>
                  </a:lnTo>
                  <a:lnTo>
                    <a:pt x="984" y="6958"/>
                  </a:lnTo>
                  <a:lnTo>
                    <a:pt x="986" y="6978"/>
                  </a:lnTo>
                  <a:lnTo>
                    <a:pt x="990" y="6995"/>
                  </a:lnTo>
                  <a:lnTo>
                    <a:pt x="995" y="7023"/>
                  </a:lnTo>
                  <a:lnTo>
                    <a:pt x="1003" y="7062"/>
                  </a:lnTo>
                  <a:lnTo>
                    <a:pt x="1011" y="7111"/>
                  </a:lnTo>
                  <a:lnTo>
                    <a:pt x="1019" y="7163"/>
                  </a:lnTo>
                  <a:lnTo>
                    <a:pt x="1026" y="7215"/>
                  </a:lnTo>
                  <a:lnTo>
                    <a:pt x="1032" y="7264"/>
                  </a:lnTo>
                  <a:lnTo>
                    <a:pt x="1033" y="7286"/>
                  </a:lnTo>
                  <a:lnTo>
                    <a:pt x="1034" y="7306"/>
                  </a:lnTo>
                  <a:lnTo>
                    <a:pt x="1034" y="7322"/>
                  </a:lnTo>
                  <a:lnTo>
                    <a:pt x="1033" y="7335"/>
                  </a:lnTo>
                  <a:lnTo>
                    <a:pt x="1018" y="7356"/>
                  </a:lnTo>
                  <a:lnTo>
                    <a:pt x="985" y="7400"/>
                  </a:lnTo>
                  <a:lnTo>
                    <a:pt x="951" y="7447"/>
                  </a:lnTo>
                  <a:lnTo>
                    <a:pt x="930" y="7476"/>
                  </a:lnTo>
                  <a:lnTo>
                    <a:pt x="925" y="7487"/>
                  </a:lnTo>
                  <a:lnTo>
                    <a:pt x="917" y="7509"/>
                  </a:lnTo>
                  <a:lnTo>
                    <a:pt x="905" y="7538"/>
                  </a:lnTo>
                  <a:lnTo>
                    <a:pt x="894" y="7570"/>
                  </a:lnTo>
                  <a:lnTo>
                    <a:pt x="882" y="7603"/>
                  </a:lnTo>
                  <a:lnTo>
                    <a:pt x="872" y="7631"/>
                  </a:lnTo>
                  <a:lnTo>
                    <a:pt x="865" y="7653"/>
                  </a:lnTo>
                  <a:lnTo>
                    <a:pt x="862" y="7664"/>
                  </a:lnTo>
                  <a:lnTo>
                    <a:pt x="860" y="7674"/>
                  </a:lnTo>
                  <a:lnTo>
                    <a:pt x="857" y="7699"/>
                  </a:lnTo>
                  <a:lnTo>
                    <a:pt x="857" y="7720"/>
                  </a:lnTo>
                  <a:lnTo>
                    <a:pt x="858" y="7730"/>
                  </a:lnTo>
                  <a:lnTo>
                    <a:pt x="859" y="7738"/>
                  </a:lnTo>
                  <a:lnTo>
                    <a:pt x="860" y="7746"/>
                  </a:lnTo>
                  <a:lnTo>
                    <a:pt x="863" y="7752"/>
                  </a:lnTo>
                  <a:lnTo>
                    <a:pt x="865" y="7759"/>
                  </a:lnTo>
                  <a:lnTo>
                    <a:pt x="867" y="7765"/>
                  </a:lnTo>
                  <a:lnTo>
                    <a:pt x="871" y="7770"/>
                  </a:lnTo>
                  <a:lnTo>
                    <a:pt x="874" y="7774"/>
                  </a:lnTo>
                  <a:lnTo>
                    <a:pt x="882" y="7782"/>
                  </a:lnTo>
                  <a:lnTo>
                    <a:pt x="891" y="7788"/>
                  </a:lnTo>
                  <a:lnTo>
                    <a:pt x="902" y="7794"/>
                  </a:lnTo>
                  <a:lnTo>
                    <a:pt x="912" y="7797"/>
                  </a:lnTo>
                  <a:lnTo>
                    <a:pt x="922" y="7802"/>
                  </a:lnTo>
                  <a:lnTo>
                    <a:pt x="933" y="7805"/>
                  </a:lnTo>
                  <a:lnTo>
                    <a:pt x="944" y="7808"/>
                  </a:lnTo>
                  <a:lnTo>
                    <a:pt x="954" y="7813"/>
                  </a:lnTo>
                  <a:lnTo>
                    <a:pt x="965" y="7819"/>
                  </a:lnTo>
                  <a:lnTo>
                    <a:pt x="974" y="7826"/>
                  </a:lnTo>
                  <a:lnTo>
                    <a:pt x="1177" y="7854"/>
                  </a:lnTo>
                  <a:lnTo>
                    <a:pt x="1230" y="7834"/>
                  </a:lnTo>
                  <a:lnTo>
                    <a:pt x="1266" y="7820"/>
                  </a:lnTo>
                  <a:lnTo>
                    <a:pt x="1281" y="7814"/>
                  </a:lnTo>
                  <a:lnTo>
                    <a:pt x="1293" y="7808"/>
                  </a:lnTo>
                  <a:lnTo>
                    <a:pt x="1302" y="7803"/>
                  </a:lnTo>
                  <a:lnTo>
                    <a:pt x="1310" y="7796"/>
                  </a:lnTo>
                  <a:lnTo>
                    <a:pt x="1316" y="7788"/>
                  </a:lnTo>
                  <a:lnTo>
                    <a:pt x="1320" y="7778"/>
                  </a:lnTo>
                  <a:lnTo>
                    <a:pt x="1325" y="7764"/>
                  </a:lnTo>
                  <a:lnTo>
                    <a:pt x="1328" y="7746"/>
                  </a:lnTo>
                  <a:lnTo>
                    <a:pt x="1335" y="7699"/>
                  </a:lnTo>
                  <a:lnTo>
                    <a:pt x="1345" y="7629"/>
                  </a:lnTo>
                  <a:lnTo>
                    <a:pt x="1348" y="7618"/>
                  </a:lnTo>
                  <a:lnTo>
                    <a:pt x="1351" y="7608"/>
                  </a:lnTo>
                  <a:lnTo>
                    <a:pt x="1356" y="7598"/>
                  </a:lnTo>
                  <a:lnTo>
                    <a:pt x="1361" y="7589"/>
                  </a:lnTo>
                  <a:lnTo>
                    <a:pt x="1375" y="7573"/>
                  </a:lnTo>
                  <a:lnTo>
                    <a:pt x="1390" y="7557"/>
                  </a:lnTo>
                  <a:lnTo>
                    <a:pt x="1404" y="7542"/>
                  </a:lnTo>
                  <a:lnTo>
                    <a:pt x="1416" y="7525"/>
                  </a:lnTo>
                  <a:lnTo>
                    <a:pt x="1422" y="7516"/>
                  </a:lnTo>
                  <a:lnTo>
                    <a:pt x="1425" y="7507"/>
                  </a:lnTo>
                  <a:lnTo>
                    <a:pt x="1429" y="7496"/>
                  </a:lnTo>
                  <a:lnTo>
                    <a:pt x="1430" y="7485"/>
                  </a:lnTo>
                  <a:lnTo>
                    <a:pt x="1433" y="7372"/>
                  </a:lnTo>
                  <a:lnTo>
                    <a:pt x="1449" y="7354"/>
                  </a:lnTo>
                  <a:lnTo>
                    <a:pt x="1463" y="7334"/>
                  </a:lnTo>
                  <a:lnTo>
                    <a:pt x="1477" y="7312"/>
                  </a:lnTo>
                  <a:lnTo>
                    <a:pt x="1489" y="7288"/>
                  </a:lnTo>
                  <a:lnTo>
                    <a:pt x="1501" y="7263"/>
                  </a:lnTo>
                  <a:lnTo>
                    <a:pt x="1510" y="7236"/>
                  </a:lnTo>
                  <a:lnTo>
                    <a:pt x="1514" y="7222"/>
                  </a:lnTo>
                  <a:lnTo>
                    <a:pt x="1518" y="7207"/>
                  </a:lnTo>
                  <a:lnTo>
                    <a:pt x="1521" y="7192"/>
                  </a:lnTo>
                  <a:lnTo>
                    <a:pt x="1524" y="7176"/>
                  </a:lnTo>
                  <a:lnTo>
                    <a:pt x="1534" y="7106"/>
                  </a:lnTo>
                  <a:lnTo>
                    <a:pt x="1535" y="7087"/>
                  </a:lnTo>
                  <a:lnTo>
                    <a:pt x="1534" y="7068"/>
                  </a:lnTo>
                  <a:lnTo>
                    <a:pt x="1532" y="7048"/>
                  </a:lnTo>
                  <a:lnTo>
                    <a:pt x="1527" y="7028"/>
                  </a:lnTo>
                  <a:lnTo>
                    <a:pt x="1516" y="6986"/>
                  </a:lnTo>
                  <a:lnTo>
                    <a:pt x="1502" y="6943"/>
                  </a:lnTo>
                  <a:lnTo>
                    <a:pt x="1495" y="6922"/>
                  </a:lnTo>
                  <a:lnTo>
                    <a:pt x="1489" y="6900"/>
                  </a:lnTo>
                  <a:lnTo>
                    <a:pt x="1484" y="6879"/>
                  </a:lnTo>
                  <a:lnTo>
                    <a:pt x="1479" y="6859"/>
                  </a:lnTo>
                  <a:lnTo>
                    <a:pt x="1477" y="6839"/>
                  </a:lnTo>
                  <a:lnTo>
                    <a:pt x="1476" y="6821"/>
                  </a:lnTo>
                  <a:lnTo>
                    <a:pt x="1477" y="6812"/>
                  </a:lnTo>
                  <a:lnTo>
                    <a:pt x="1478" y="6804"/>
                  </a:lnTo>
                  <a:lnTo>
                    <a:pt x="1479" y="6795"/>
                  </a:lnTo>
                  <a:lnTo>
                    <a:pt x="1481" y="6787"/>
                  </a:lnTo>
                  <a:lnTo>
                    <a:pt x="1544" y="6525"/>
                  </a:lnTo>
                  <a:lnTo>
                    <a:pt x="1548" y="6504"/>
                  </a:lnTo>
                  <a:lnTo>
                    <a:pt x="1548" y="6495"/>
                  </a:lnTo>
                  <a:lnTo>
                    <a:pt x="1549" y="6486"/>
                  </a:lnTo>
                  <a:lnTo>
                    <a:pt x="1548" y="6479"/>
                  </a:lnTo>
                  <a:lnTo>
                    <a:pt x="1547" y="6472"/>
                  </a:lnTo>
                  <a:lnTo>
                    <a:pt x="1543" y="6462"/>
                  </a:lnTo>
                  <a:lnTo>
                    <a:pt x="1539" y="6454"/>
                  </a:lnTo>
                  <a:lnTo>
                    <a:pt x="1534" y="6446"/>
                  </a:lnTo>
                  <a:lnTo>
                    <a:pt x="1530" y="6438"/>
                  </a:lnTo>
                  <a:lnTo>
                    <a:pt x="1529" y="6435"/>
                  </a:lnTo>
                  <a:lnTo>
                    <a:pt x="1528" y="6430"/>
                  </a:lnTo>
                  <a:lnTo>
                    <a:pt x="1528" y="6424"/>
                  </a:lnTo>
                  <a:lnTo>
                    <a:pt x="1528" y="6419"/>
                  </a:lnTo>
                  <a:lnTo>
                    <a:pt x="1532" y="6398"/>
                  </a:lnTo>
                  <a:lnTo>
                    <a:pt x="1539" y="6358"/>
                  </a:lnTo>
                  <a:lnTo>
                    <a:pt x="1547" y="6320"/>
                  </a:lnTo>
                  <a:lnTo>
                    <a:pt x="1557" y="6284"/>
                  </a:lnTo>
                  <a:lnTo>
                    <a:pt x="1569" y="6247"/>
                  </a:lnTo>
                  <a:lnTo>
                    <a:pt x="1582" y="6214"/>
                  </a:lnTo>
                  <a:lnTo>
                    <a:pt x="1596" y="6181"/>
                  </a:lnTo>
                  <a:lnTo>
                    <a:pt x="1609" y="6149"/>
                  </a:lnTo>
                  <a:lnTo>
                    <a:pt x="1623" y="6118"/>
                  </a:lnTo>
                  <a:lnTo>
                    <a:pt x="1651" y="6060"/>
                  </a:lnTo>
                  <a:lnTo>
                    <a:pt x="1675" y="6005"/>
                  </a:lnTo>
                  <a:lnTo>
                    <a:pt x="1686" y="5979"/>
                  </a:lnTo>
                  <a:lnTo>
                    <a:pt x="1694" y="5952"/>
                  </a:lnTo>
                  <a:lnTo>
                    <a:pt x="1701" y="5928"/>
                  </a:lnTo>
                  <a:lnTo>
                    <a:pt x="1705" y="5903"/>
                  </a:lnTo>
                  <a:lnTo>
                    <a:pt x="1713" y="5845"/>
                  </a:lnTo>
                  <a:lnTo>
                    <a:pt x="1721" y="5768"/>
                  </a:lnTo>
                  <a:lnTo>
                    <a:pt x="1729" y="5680"/>
                  </a:lnTo>
                  <a:lnTo>
                    <a:pt x="1739" y="5589"/>
                  </a:lnTo>
                  <a:lnTo>
                    <a:pt x="1749" y="5500"/>
                  </a:lnTo>
                  <a:lnTo>
                    <a:pt x="1758" y="5421"/>
                  </a:lnTo>
                  <a:lnTo>
                    <a:pt x="1764" y="5388"/>
                  </a:lnTo>
                  <a:lnTo>
                    <a:pt x="1768" y="5359"/>
                  </a:lnTo>
                  <a:lnTo>
                    <a:pt x="1774" y="5337"/>
                  </a:lnTo>
                  <a:lnTo>
                    <a:pt x="1779" y="5321"/>
                  </a:lnTo>
                  <a:lnTo>
                    <a:pt x="1799" y="5273"/>
                  </a:lnTo>
                  <a:lnTo>
                    <a:pt x="1820" y="5224"/>
                  </a:lnTo>
                  <a:lnTo>
                    <a:pt x="1839" y="5175"/>
                  </a:lnTo>
                  <a:lnTo>
                    <a:pt x="1859" y="5126"/>
                  </a:lnTo>
                  <a:lnTo>
                    <a:pt x="1878" y="5077"/>
                  </a:lnTo>
                  <a:lnTo>
                    <a:pt x="1898" y="5027"/>
                  </a:lnTo>
                  <a:lnTo>
                    <a:pt x="1916" y="4977"/>
                  </a:lnTo>
                  <a:lnTo>
                    <a:pt x="1934" y="4927"/>
                  </a:lnTo>
                  <a:lnTo>
                    <a:pt x="1952" y="4877"/>
                  </a:lnTo>
                  <a:lnTo>
                    <a:pt x="1971" y="4826"/>
                  </a:lnTo>
                  <a:lnTo>
                    <a:pt x="1989" y="4776"/>
                  </a:lnTo>
                  <a:lnTo>
                    <a:pt x="2006" y="4726"/>
                  </a:lnTo>
                  <a:lnTo>
                    <a:pt x="2024" y="4674"/>
                  </a:lnTo>
                  <a:lnTo>
                    <a:pt x="2042" y="4623"/>
                  </a:lnTo>
                  <a:lnTo>
                    <a:pt x="2060" y="4572"/>
                  </a:lnTo>
                  <a:lnTo>
                    <a:pt x="2077" y="4520"/>
                  </a:lnTo>
                  <a:lnTo>
                    <a:pt x="2263" y="4809"/>
                  </a:lnTo>
                  <a:lnTo>
                    <a:pt x="2269" y="4816"/>
                  </a:lnTo>
                  <a:lnTo>
                    <a:pt x="2275" y="4825"/>
                  </a:lnTo>
                  <a:lnTo>
                    <a:pt x="2282" y="4838"/>
                  </a:lnTo>
                  <a:lnTo>
                    <a:pt x="2289" y="4853"/>
                  </a:lnTo>
                  <a:lnTo>
                    <a:pt x="2303" y="4888"/>
                  </a:lnTo>
                  <a:lnTo>
                    <a:pt x="2318" y="4931"/>
                  </a:lnTo>
                  <a:lnTo>
                    <a:pt x="2335" y="4980"/>
                  </a:lnTo>
                  <a:lnTo>
                    <a:pt x="2351" y="5035"/>
                  </a:lnTo>
                  <a:lnTo>
                    <a:pt x="2369" y="5093"/>
                  </a:lnTo>
                  <a:lnTo>
                    <a:pt x="2386" y="5152"/>
                  </a:lnTo>
                  <a:lnTo>
                    <a:pt x="2419" y="5276"/>
                  </a:lnTo>
                  <a:lnTo>
                    <a:pt x="2447" y="5392"/>
                  </a:lnTo>
                  <a:lnTo>
                    <a:pt x="2460" y="5445"/>
                  </a:lnTo>
                  <a:lnTo>
                    <a:pt x="2470" y="5492"/>
                  </a:lnTo>
                  <a:lnTo>
                    <a:pt x="2479" y="5533"/>
                  </a:lnTo>
                  <a:lnTo>
                    <a:pt x="2485" y="5565"/>
                  </a:lnTo>
                  <a:lnTo>
                    <a:pt x="2496" y="5622"/>
                  </a:lnTo>
                  <a:lnTo>
                    <a:pt x="2506" y="5675"/>
                  </a:lnTo>
                  <a:lnTo>
                    <a:pt x="2517" y="5724"/>
                  </a:lnTo>
                  <a:lnTo>
                    <a:pt x="2530" y="5772"/>
                  </a:lnTo>
                  <a:lnTo>
                    <a:pt x="2542" y="5817"/>
                  </a:lnTo>
                  <a:lnTo>
                    <a:pt x="2557" y="5863"/>
                  </a:lnTo>
                  <a:lnTo>
                    <a:pt x="2572" y="5910"/>
                  </a:lnTo>
                  <a:lnTo>
                    <a:pt x="2589" y="5958"/>
                  </a:lnTo>
                  <a:lnTo>
                    <a:pt x="2601" y="5990"/>
                  </a:lnTo>
                  <a:lnTo>
                    <a:pt x="2609" y="6020"/>
                  </a:lnTo>
                  <a:lnTo>
                    <a:pt x="2616" y="6046"/>
                  </a:lnTo>
                  <a:lnTo>
                    <a:pt x="2620" y="6070"/>
                  </a:lnTo>
                  <a:lnTo>
                    <a:pt x="2628" y="6113"/>
                  </a:lnTo>
                  <a:lnTo>
                    <a:pt x="2635" y="6151"/>
                  </a:lnTo>
                  <a:lnTo>
                    <a:pt x="2640" y="6169"/>
                  </a:lnTo>
                  <a:lnTo>
                    <a:pt x="2645" y="6187"/>
                  </a:lnTo>
                  <a:lnTo>
                    <a:pt x="2652" y="6204"/>
                  </a:lnTo>
                  <a:lnTo>
                    <a:pt x="2661" y="6222"/>
                  </a:lnTo>
                  <a:lnTo>
                    <a:pt x="2673" y="6241"/>
                  </a:lnTo>
                  <a:lnTo>
                    <a:pt x="2686" y="6262"/>
                  </a:lnTo>
                  <a:lnTo>
                    <a:pt x="2705" y="6283"/>
                  </a:lnTo>
                  <a:lnTo>
                    <a:pt x="2725" y="6307"/>
                  </a:lnTo>
                  <a:lnTo>
                    <a:pt x="2730" y="6331"/>
                  </a:lnTo>
                  <a:lnTo>
                    <a:pt x="2733" y="6355"/>
                  </a:lnTo>
                  <a:lnTo>
                    <a:pt x="2737" y="6379"/>
                  </a:lnTo>
                  <a:lnTo>
                    <a:pt x="2741" y="6403"/>
                  </a:lnTo>
                  <a:lnTo>
                    <a:pt x="2746" y="6425"/>
                  </a:lnTo>
                  <a:lnTo>
                    <a:pt x="2750" y="6448"/>
                  </a:lnTo>
                  <a:lnTo>
                    <a:pt x="2756" y="6471"/>
                  </a:lnTo>
                  <a:lnTo>
                    <a:pt x="2764" y="6493"/>
                  </a:lnTo>
                  <a:lnTo>
                    <a:pt x="2766" y="6502"/>
                  </a:lnTo>
                  <a:lnTo>
                    <a:pt x="2768" y="6511"/>
                  </a:lnTo>
                  <a:lnTo>
                    <a:pt x="2769" y="6520"/>
                  </a:lnTo>
                  <a:lnTo>
                    <a:pt x="2769" y="6528"/>
                  </a:lnTo>
                  <a:lnTo>
                    <a:pt x="2768" y="6548"/>
                  </a:lnTo>
                  <a:lnTo>
                    <a:pt x="2765" y="6567"/>
                  </a:lnTo>
                  <a:lnTo>
                    <a:pt x="2763" y="6588"/>
                  </a:lnTo>
                  <a:lnTo>
                    <a:pt x="2762" y="6611"/>
                  </a:lnTo>
                  <a:lnTo>
                    <a:pt x="2761" y="6623"/>
                  </a:lnTo>
                  <a:lnTo>
                    <a:pt x="2762" y="6636"/>
                  </a:lnTo>
                  <a:lnTo>
                    <a:pt x="2763" y="6651"/>
                  </a:lnTo>
                  <a:lnTo>
                    <a:pt x="2765" y="6664"/>
                  </a:lnTo>
                  <a:lnTo>
                    <a:pt x="2770" y="6693"/>
                  </a:lnTo>
                  <a:lnTo>
                    <a:pt x="2773" y="6720"/>
                  </a:lnTo>
                  <a:lnTo>
                    <a:pt x="2776" y="6745"/>
                  </a:lnTo>
                  <a:lnTo>
                    <a:pt x="2778" y="6771"/>
                  </a:lnTo>
                  <a:lnTo>
                    <a:pt x="2781" y="6817"/>
                  </a:lnTo>
                  <a:lnTo>
                    <a:pt x="2782" y="6862"/>
                  </a:lnTo>
                  <a:lnTo>
                    <a:pt x="2785" y="6905"/>
                  </a:lnTo>
                  <a:lnTo>
                    <a:pt x="2787" y="6948"/>
                  </a:lnTo>
                  <a:lnTo>
                    <a:pt x="2790" y="6991"/>
                  </a:lnTo>
                  <a:lnTo>
                    <a:pt x="2796" y="7036"/>
                  </a:lnTo>
                  <a:lnTo>
                    <a:pt x="2813" y="7138"/>
                  </a:lnTo>
                  <a:lnTo>
                    <a:pt x="2906" y="7422"/>
                  </a:lnTo>
                  <a:lnTo>
                    <a:pt x="2893" y="7426"/>
                  </a:lnTo>
                  <a:lnTo>
                    <a:pt x="2903" y="7477"/>
                  </a:lnTo>
                  <a:lnTo>
                    <a:pt x="2905" y="7487"/>
                  </a:lnTo>
                  <a:lnTo>
                    <a:pt x="2911" y="7498"/>
                  </a:lnTo>
                  <a:lnTo>
                    <a:pt x="2916" y="7508"/>
                  </a:lnTo>
                  <a:lnTo>
                    <a:pt x="2924" y="7517"/>
                  </a:lnTo>
                  <a:lnTo>
                    <a:pt x="2933" y="7526"/>
                  </a:lnTo>
                  <a:lnTo>
                    <a:pt x="2945" y="7535"/>
                  </a:lnTo>
                  <a:lnTo>
                    <a:pt x="2955" y="7543"/>
                  </a:lnTo>
                  <a:lnTo>
                    <a:pt x="2968" y="7550"/>
                  </a:lnTo>
                  <a:lnTo>
                    <a:pt x="2980" y="7557"/>
                  </a:lnTo>
                  <a:lnTo>
                    <a:pt x="2993" y="7563"/>
                  </a:lnTo>
                  <a:lnTo>
                    <a:pt x="3005" y="7567"/>
                  </a:lnTo>
                  <a:lnTo>
                    <a:pt x="3019" y="7571"/>
                  </a:lnTo>
                  <a:lnTo>
                    <a:pt x="3032" y="7573"/>
                  </a:lnTo>
                  <a:lnTo>
                    <a:pt x="3043" y="7575"/>
                  </a:lnTo>
                  <a:lnTo>
                    <a:pt x="3055" y="7575"/>
                  </a:lnTo>
                  <a:lnTo>
                    <a:pt x="3065" y="7574"/>
                  </a:lnTo>
                  <a:lnTo>
                    <a:pt x="3126" y="7564"/>
                  </a:lnTo>
                  <a:lnTo>
                    <a:pt x="3132" y="7580"/>
                  </a:lnTo>
                  <a:lnTo>
                    <a:pt x="3137" y="7595"/>
                  </a:lnTo>
                  <a:lnTo>
                    <a:pt x="3142" y="7608"/>
                  </a:lnTo>
                  <a:lnTo>
                    <a:pt x="3144" y="7622"/>
                  </a:lnTo>
                  <a:lnTo>
                    <a:pt x="3150" y="7645"/>
                  </a:lnTo>
                  <a:lnTo>
                    <a:pt x="3154" y="7664"/>
                  </a:lnTo>
                  <a:lnTo>
                    <a:pt x="3156" y="7674"/>
                  </a:lnTo>
                  <a:lnTo>
                    <a:pt x="3161" y="7682"/>
                  </a:lnTo>
                  <a:lnTo>
                    <a:pt x="3166" y="7690"/>
                  </a:lnTo>
                  <a:lnTo>
                    <a:pt x="3172" y="7698"/>
                  </a:lnTo>
                  <a:lnTo>
                    <a:pt x="3180" y="7704"/>
                  </a:lnTo>
                  <a:lnTo>
                    <a:pt x="3190" y="7712"/>
                  </a:lnTo>
                  <a:lnTo>
                    <a:pt x="3201" y="7719"/>
                  </a:lnTo>
                  <a:lnTo>
                    <a:pt x="3216" y="7726"/>
                  </a:lnTo>
                  <a:lnTo>
                    <a:pt x="3235" y="7735"/>
                  </a:lnTo>
                  <a:lnTo>
                    <a:pt x="3256" y="7742"/>
                  </a:lnTo>
                  <a:lnTo>
                    <a:pt x="3279" y="7749"/>
                  </a:lnTo>
                  <a:lnTo>
                    <a:pt x="3303" y="7755"/>
                  </a:lnTo>
                  <a:lnTo>
                    <a:pt x="3328" y="7758"/>
                  </a:lnTo>
                  <a:lnTo>
                    <a:pt x="3354" y="7760"/>
                  </a:lnTo>
                  <a:lnTo>
                    <a:pt x="3367" y="7760"/>
                  </a:lnTo>
                  <a:lnTo>
                    <a:pt x="3380" y="7759"/>
                  </a:lnTo>
                  <a:lnTo>
                    <a:pt x="3395" y="7758"/>
                  </a:lnTo>
                  <a:lnTo>
                    <a:pt x="3409" y="7756"/>
                  </a:lnTo>
                  <a:lnTo>
                    <a:pt x="3443" y="7750"/>
                  </a:lnTo>
                  <a:lnTo>
                    <a:pt x="3486" y="7741"/>
                  </a:lnTo>
                  <a:lnTo>
                    <a:pt x="3509" y="7736"/>
                  </a:lnTo>
                  <a:lnTo>
                    <a:pt x="3533" y="7730"/>
                  </a:lnTo>
                  <a:lnTo>
                    <a:pt x="3555" y="7724"/>
                  </a:lnTo>
                  <a:lnTo>
                    <a:pt x="3578" y="7716"/>
                  </a:lnTo>
                  <a:lnTo>
                    <a:pt x="3600" y="7709"/>
                  </a:lnTo>
                  <a:lnTo>
                    <a:pt x="3621" y="7700"/>
                  </a:lnTo>
                  <a:lnTo>
                    <a:pt x="3639" y="7691"/>
                  </a:lnTo>
                  <a:lnTo>
                    <a:pt x="3654" y="7682"/>
                  </a:lnTo>
                  <a:lnTo>
                    <a:pt x="3661" y="7677"/>
                  </a:lnTo>
                  <a:lnTo>
                    <a:pt x="3666" y="7671"/>
                  </a:lnTo>
                  <a:lnTo>
                    <a:pt x="3672" y="7666"/>
                  </a:lnTo>
                  <a:lnTo>
                    <a:pt x="3675" y="7661"/>
                  </a:lnTo>
                  <a:lnTo>
                    <a:pt x="3679" y="7655"/>
                  </a:lnTo>
                  <a:lnTo>
                    <a:pt x="3681" y="7650"/>
                  </a:lnTo>
                  <a:lnTo>
                    <a:pt x="3681" y="7643"/>
                  </a:lnTo>
                  <a:lnTo>
                    <a:pt x="3681" y="7637"/>
                  </a:lnTo>
                  <a:lnTo>
                    <a:pt x="3679" y="7627"/>
                  </a:lnTo>
                  <a:lnTo>
                    <a:pt x="3677" y="7613"/>
                  </a:lnTo>
                  <a:lnTo>
                    <a:pt x="3673" y="7599"/>
                  </a:lnTo>
                  <a:lnTo>
                    <a:pt x="3669" y="7587"/>
                  </a:lnTo>
                  <a:lnTo>
                    <a:pt x="3663" y="7573"/>
                  </a:lnTo>
                  <a:lnTo>
                    <a:pt x="3656" y="7560"/>
                  </a:lnTo>
                  <a:lnTo>
                    <a:pt x="3649" y="7547"/>
                  </a:lnTo>
                  <a:lnTo>
                    <a:pt x="3641" y="7534"/>
                  </a:lnTo>
                  <a:lnTo>
                    <a:pt x="3633" y="7522"/>
                  </a:lnTo>
                  <a:lnTo>
                    <a:pt x="3615" y="7496"/>
                  </a:lnTo>
                  <a:lnTo>
                    <a:pt x="3594" y="7472"/>
                  </a:lnTo>
                  <a:lnTo>
                    <a:pt x="3573" y="7448"/>
                  </a:lnTo>
                  <a:lnTo>
                    <a:pt x="3550" y="7426"/>
                  </a:lnTo>
                  <a:lnTo>
                    <a:pt x="3503" y="7382"/>
                  </a:lnTo>
                  <a:lnTo>
                    <a:pt x="3456" y="7341"/>
                  </a:lnTo>
                  <a:lnTo>
                    <a:pt x="3434" y="7323"/>
                  </a:lnTo>
                  <a:lnTo>
                    <a:pt x="3414" y="7304"/>
                  </a:lnTo>
                  <a:lnTo>
                    <a:pt x="3395" y="7287"/>
                  </a:lnTo>
                  <a:lnTo>
                    <a:pt x="3379" y="7271"/>
                  </a:lnTo>
                  <a:lnTo>
                    <a:pt x="3382" y="7238"/>
                  </a:lnTo>
                  <a:lnTo>
                    <a:pt x="3386" y="7197"/>
                  </a:lnTo>
                  <a:lnTo>
                    <a:pt x="3392" y="7151"/>
                  </a:lnTo>
                  <a:lnTo>
                    <a:pt x="3398" y="7103"/>
                  </a:lnTo>
                  <a:lnTo>
                    <a:pt x="3403" y="7056"/>
                  </a:lnTo>
                  <a:lnTo>
                    <a:pt x="3407" y="7013"/>
                  </a:lnTo>
                  <a:lnTo>
                    <a:pt x="3409" y="6978"/>
                  </a:lnTo>
                  <a:lnTo>
                    <a:pt x="3409" y="6952"/>
                  </a:lnTo>
                  <a:lnTo>
                    <a:pt x="3403" y="6901"/>
                  </a:lnTo>
                  <a:lnTo>
                    <a:pt x="3396" y="6851"/>
                  </a:lnTo>
                  <a:lnTo>
                    <a:pt x="3388" y="6804"/>
                  </a:lnTo>
                  <a:lnTo>
                    <a:pt x="3382" y="6758"/>
                  </a:lnTo>
                  <a:lnTo>
                    <a:pt x="3375" y="6712"/>
                  </a:lnTo>
                  <a:lnTo>
                    <a:pt x="3369" y="6667"/>
                  </a:lnTo>
                  <a:lnTo>
                    <a:pt x="3364" y="6621"/>
                  </a:lnTo>
                  <a:lnTo>
                    <a:pt x="3363" y="6572"/>
                  </a:lnTo>
                  <a:lnTo>
                    <a:pt x="3362" y="6539"/>
                  </a:lnTo>
                  <a:lnTo>
                    <a:pt x="3360" y="6500"/>
                  </a:lnTo>
                  <a:lnTo>
                    <a:pt x="3356" y="6456"/>
                  </a:lnTo>
                  <a:lnTo>
                    <a:pt x="3352" y="6409"/>
                  </a:lnTo>
                  <a:lnTo>
                    <a:pt x="3340" y="6307"/>
                  </a:lnTo>
                  <a:lnTo>
                    <a:pt x="3327" y="6197"/>
                  </a:lnTo>
                  <a:lnTo>
                    <a:pt x="3311" y="6087"/>
                  </a:lnTo>
                  <a:lnTo>
                    <a:pt x="3296" y="5984"/>
                  </a:lnTo>
                  <a:lnTo>
                    <a:pt x="3281" y="5892"/>
                  </a:lnTo>
                  <a:lnTo>
                    <a:pt x="3270" y="5819"/>
                  </a:lnTo>
                  <a:lnTo>
                    <a:pt x="3252" y="5723"/>
                  </a:lnTo>
                  <a:lnTo>
                    <a:pt x="3235" y="5624"/>
                  </a:lnTo>
                  <a:lnTo>
                    <a:pt x="3218" y="5526"/>
                  </a:lnTo>
                  <a:lnTo>
                    <a:pt x="3201" y="5427"/>
                  </a:lnTo>
                  <a:lnTo>
                    <a:pt x="3185" y="5329"/>
                  </a:lnTo>
                  <a:lnTo>
                    <a:pt x="3171" y="5232"/>
                  </a:lnTo>
                  <a:lnTo>
                    <a:pt x="3159" y="5137"/>
                  </a:lnTo>
                  <a:lnTo>
                    <a:pt x="3150" y="5046"/>
                  </a:lnTo>
                  <a:lnTo>
                    <a:pt x="3144" y="5001"/>
                  </a:lnTo>
                  <a:lnTo>
                    <a:pt x="3135" y="4953"/>
                  </a:lnTo>
                  <a:lnTo>
                    <a:pt x="3124" y="4903"/>
                  </a:lnTo>
                  <a:lnTo>
                    <a:pt x="3114" y="4852"/>
                  </a:lnTo>
                  <a:lnTo>
                    <a:pt x="3104" y="4801"/>
                  </a:lnTo>
                  <a:lnTo>
                    <a:pt x="3096" y="4752"/>
                  </a:lnTo>
                  <a:lnTo>
                    <a:pt x="3092" y="4728"/>
                  </a:lnTo>
                  <a:lnTo>
                    <a:pt x="3090" y="4705"/>
                  </a:lnTo>
                  <a:lnTo>
                    <a:pt x="3089" y="4684"/>
                  </a:lnTo>
                  <a:lnTo>
                    <a:pt x="3089" y="4663"/>
                  </a:lnTo>
                  <a:lnTo>
                    <a:pt x="3009" y="3868"/>
                  </a:lnTo>
                  <a:lnTo>
                    <a:pt x="3023" y="3368"/>
                  </a:lnTo>
                  <a:lnTo>
                    <a:pt x="3028" y="3366"/>
                  </a:lnTo>
                  <a:lnTo>
                    <a:pt x="3033" y="3366"/>
                  </a:lnTo>
                  <a:lnTo>
                    <a:pt x="3039" y="3366"/>
                  </a:lnTo>
                  <a:lnTo>
                    <a:pt x="3044" y="3366"/>
                  </a:lnTo>
                  <a:lnTo>
                    <a:pt x="3056" y="3368"/>
                  </a:lnTo>
                  <a:lnTo>
                    <a:pt x="3069" y="3373"/>
                  </a:lnTo>
                  <a:lnTo>
                    <a:pt x="3104" y="3386"/>
                  </a:lnTo>
                  <a:lnTo>
                    <a:pt x="3152" y="3407"/>
                  </a:lnTo>
                  <a:lnTo>
                    <a:pt x="3169" y="3414"/>
                  </a:lnTo>
                  <a:lnTo>
                    <a:pt x="3185" y="3420"/>
                  </a:lnTo>
                  <a:lnTo>
                    <a:pt x="3201" y="3423"/>
                  </a:lnTo>
                  <a:lnTo>
                    <a:pt x="3216" y="3425"/>
                  </a:lnTo>
                  <a:lnTo>
                    <a:pt x="3224" y="3426"/>
                  </a:lnTo>
                  <a:lnTo>
                    <a:pt x="3232" y="3425"/>
                  </a:lnTo>
                  <a:lnTo>
                    <a:pt x="3239" y="3425"/>
                  </a:lnTo>
                  <a:lnTo>
                    <a:pt x="3247" y="3423"/>
                  </a:lnTo>
                  <a:lnTo>
                    <a:pt x="3255" y="3421"/>
                  </a:lnTo>
                  <a:lnTo>
                    <a:pt x="3263" y="3418"/>
                  </a:lnTo>
                  <a:lnTo>
                    <a:pt x="3271" y="3415"/>
                  </a:lnTo>
                  <a:lnTo>
                    <a:pt x="3279" y="3410"/>
                  </a:lnTo>
                  <a:lnTo>
                    <a:pt x="3304" y="3396"/>
                  </a:lnTo>
                  <a:lnTo>
                    <a:pt x="3321" y="3388"/>
                  </a:lnTo>
                  <a:lnTo>
                    <a:pt x="3328" y="3385"/>
                  </a:lnTo>
                  <a:lnTo>
                    <a:pt x="3332" y="3383"/>
                  </a:lnTo>
                  <a:lnTo>
                    <a:pt x="3337" y="3383"/>
                  </a:lnTo>
                  <a:lnTo>
                    <a:pt x="3342" y="3383"/>
                  </a:lnTo>
                  <a:lnTo>
                    <a:pt x="3350" y="3383"/>
                  </a:lnTo>
                  <a:lnTo>
                    <a:pt x="3360" y="3384"/>
                  </a:lnTo>
                  <a:lnTo>
                    <a:pt x="3375" y="3382"/>
                  </a:lnTo>
                  <a:lnTo>
                    <a:pt x="3396" y="3376"/>
                  </a:lnTo>
                  <a:lnTo>
                    <a:pt x="3420" y="3349"/>
                  </a:lnTo>
                  <a:lnTo>
                    <a:pt x="3432" y="3333"/>
                  </a:lnTo>
                  <a:lnTo>
                    <a:pt x="3443" y="3316"/>
                  </a:lnTo>
                  <a:lnTo>
                    <a:pt x="3454" y="3297"/>
                  </a:lnTo>
                  <a:lnTo>
                    <a:pt x="3464" y="3279"/>
                  </a:lnTo>
                  <a:lnTo>
                    <a:pt x="3483" y="3241"/>
                  </a:lnTo>
                  <a:lnTo>
                    <a:pt x="3504" y="3202"/>
                  </a:lnTo>
                  <a:lnTo>
                    <a:pt x="3526" y="3164"/>
                  </a:lnTo>
                  <a:lnTo>
                    <a:pt x="3549" y="3124"/>
                  </a:lnTo>
                  <a:lnTo>
                    <a:pt x="3561" y="3104"/>
                  </a:lnTo>
                  <a:lnTo>
                    <a:pt x="3574" y="3085"/>
                  </a:lnTo>
                  <a:lnTo>
                    <a:pt x="3587" y="3066"/>
                  </a:lnTo>
                  <a:lnTo>
                    <a:pt x="3602" y="3048"/>
                  </a:lnTo>
                  <a:lnTo>
                    <a:pt x="3713" y="2918"/>
                  </a:lnTo>
                  <a:lnTo>
                    <a:pt x="3898" y="2408"/>
                  </a:lnTo>
                  <a:lnTo>
                    <a:pt x="3903" y="2399"/>
                  </a:lnTo>
                  <a:lnTo>
                    <a:pt x="3903" y="2385"/>
                  </a:lnTo>
                  <a:lnTo>
                    <a:pt x="3900" y="2368"/>
                  </a:lnTo>
                  <a:lnTo>
                    <a:pt x="3892" y="2346"/>
                  </a:lnTo>
                  <a:lnTo>
                    <a:pt x="3881" y="2322"/>
                  </a:lnTo>
                  <a:lnTo>
                    <a:pt x="3866" y="2295"/>
                  </a:lnTo>
                  <a:lnTo>
                    <a:pt x="3849" y="2264"/>
                  </a:lnTo>
                  <a:lnTo>
                    <a:pt x="3830" y="2231"/>
                  </a:lnTo>
                  <a:lnTo>
                    <a:pt x="3807" y="2195"/>
                  </a:lnTo>
                  <a:lnTo>
                    <a:pt x="3783" y="2158"/>
                  </a:lnTo>
                  <a:lnTo>
                    <a:pt x="3756" y="2118"/>
                  </a:lnTo>
                  <a:lnTo>
                    <a:pt x="3727" y="2077"/>
                  </a:lnTo>
                  <a:lnTo>
                    <a:pt x="3665" y="1990"/>
                  </a:lnTo>
                  <a:lnTo>
                    <a:pt x="3598" y="1899"/>
                  </a:lnTo>
                  <a:lnTo>
                    <a:pt x="3528" y="1806"/>
                  </a:lnTo>
                  <a:lnTo>
                    <a:pt x="3456" y="1712"/>
                  </a:lnTo>
                  <a:lnTo>
                    <a:pt x="3385" y="1621"/>
                  </a:lnTo>
                  <a:lnTo>
                    <a:pt x="3316" y="1533"/>
                  </a:lnTo>
                  <a:lnTo>
                    <a:pt x="3252" y="1449"/>
                  </a:lnTo>
                  <a:lnTo>
                    <a:pt x="3194" y="1374"/>
                  </a:lnTo>
                  <a:lnTo>
                    <a:pt x="3143" y="1307"/>
                  </a:lnTo>
                  <a:lnTo>
                    <a:pt x="3101" y="1251"/>
                  </a:lnTo>
                  <a:lnTo>
                    <a:pt x="3082" y="1227"/>
                  </a:lnTo>
                  <a:lnTo>
                    <a:pt x="3064" y="1205"/>
                  </a:lnTo>
                  <a:lnTo>
                    <a:pt x="3045" y="1183"/>
                  </a:lnTo>
                  <a:lnTo>
                    <a:pt x="3027" y="1162"/>
                  </a:lnTo>
                  <a:lnTo>
                    <a:pt x="3010" y="1143"/>
                  </a:lnTo>
                  <a:lnTo>
                    <a:pt x="2991" y="1126"/>
                  </a:lnTo>
                  <a:lnTo>
                    <a:pt x="2972" y="1109"/>
                  </a:lnTo>
                  <a:lnTo>
                    <a:pt x="2953" y="1094"/>
                  </a:lnTo>
                  <a:lnTo>
                    <a:pt x="2932" y="1080"/>
                  </a:lnTo>
                  <a:lnTo>
                    <a:pt x="2911" y="1067"/>
                  </a:lnTo>
                  <a:lnTo>
                    <a:pt x="2889" y="1056"/>
                  </a:lnTo>
                  <a:lnTo>
                    <a:pt x="2865" y="1046"/>
                  </a:lnTo>
                  <a:lnTo>
                    <a:pt x="2839" y="1038"/>
                  </a:lnTo>
                  <a:lnTo>
                    <a:pt x="2812" y="1030"/>
                  </a:lnTo>
                  <a:lnTo>
                    <a:pt x="2782" y="1024"/>
                  </a:lnTo>
                  <a:lnTo>
                    <a:pt x="2752" y="1019"/>
                  </a:lnTo>
                  <a:lnTo>
                    <a:pt x="2725" y="1016"/>
                  </a:lnTo>
                  <a:lnTo>
                    <a:pt x="2692" y="1013"/>
                  </a:lnTo>
                  <a:lnTo>
                    <a:pt x="2657" y="1010"/>
                  </a:lnTo>
                  <a:lnTo>
                    <a:pt x="2618" y="1007"/>
                  </a:lnTo>
                  <a:lnTo>
                    <a:pt x="2580" y="1006"/>
                  </a:lnTo>
                  <a:lnTo>
                    <a:pt x="2544" y="1006"/>
                  </a:lnTo>
                  <a:lnTo>
                    <a:pt x="2526" y="1006"/>
                  </a:lnTo>
                  <a:lnTo>
                    <a:pt x="2510" y="1007"/>
                  </a:lnTo>
                  <a:lnTo>
                    <a:pt x="2496" y="1008"/>
                  </a:lnTo>
                  <a:lnTo>
                    <a:pt x="2482" y="1010"/>
                  </a:lnTo>
                  <a:lnTo>
                    <a:pt x="2465" y="1013"/>
                  </a:lnTo>
                  <a:lnTo>
                    <a:pt x="2449" y="1014"/>
                  </a:lnTo>
                  <a:lnTo>
                    <a:pt x="2434" y="1014"/>
                  </a:lnTo>
                  <a:lnTo>
                    <a:pt x="2419" y="1013"/>
                  </a:lnTo>
                  <a:lnTo>
                    <a:pt x="2391" y="1007"/>
                  </a:lnTo>
                  <a:lnTo>
                    <a:pt x="2366" y="1000"/>
                  </a:lnTo>
                  <a:lnTo>
                    <a:pt x="2342" y="994"/>
                  </a:lnTo>
                  <a:lnTo>
                    <a:pt x="2318" y="989"/>
                  </a:lnTo>
                  <a:lnTo>
                    <a:pt x="2307" y="987"/>
                  </a:lnTo>
                  <a:lnTo>
                    <a:pt x="2294" y="986"/>
                  </a:lnTo>
                  <a:lnTo>
                    <a:pt x="2282" y="987"/>
                  </a:lnTo>
                  <a:lnTo>
                    <a:pt x="2269" y="990"/>
                  </a:lnTo>
                  <a:lnTo>
                    <a:pt x="2253" y="961"/>
                  </a:lnTo>
                  <a:lnTo>
                    <a:pt x="2234" y="923"/>
                  </a:lnTo>
                  <a:lnTo>
                    <a:pt x="2226" y="904"/>
                  </a:lnTo>
                  <a:lnTo>
                    <a:pt x="2218" y="885"/>
                  </a:lnTo>
                  <a:lnTo>
                    <a:pt x="2215" y="875"/>
                  </a:lnTo>
                  <a:lnTo>
                    <a:pt x="2213" y="867"/>
                  </a:lnTo>
                  <a:lnTo>
                    <a:pt x="2212" y="859"/>
                  </a:lnTo>
                  <a:lnTo>
                    <a:pt x="2211" y="851"/>
                  </a:lnTo>
                  <a:lnTo>
                    <a:pt x="2211" y="806"/>
                  </a:lnTo>
                  <a:lnTo>
                    <a:pt x="2212" y="789"/>
                  </a:lnTo>
                  <a:lnTo>
                    <a:pt x="2213" y="775"/>
                  </a:lnTo>
                  <a:lnTo>
                    <a:pt x="2215" y="762"/>
                  </a:lnTo>
                  <a:lnTo>
                    <a:pt x="2219" y="751"/>
                  </a:lnTo>
                  <a:lnTo>
                    <a:pt x="2227" y="729"/>
                  </a:lnTo>
                  <a:lnTo>
                    <a:pt x="2234" y="702"/>
                  </a:lnTo>
                  <a:lnTo>
                    <a:pt x="2269" y="713"/>
                  </a:lnTo>
                  <a:lnTo>
                    <a:pt x="2270" y="700"/>
                  </a:lnTo>
                  <a:lnTo>
                    <a:pt x="2273" y="689"/>
                  </a:lnTo>
                  <a:lnTo>
                    <a:pt x="2275" y="679"/>
                  </a:lnTo>
                  <a:lnTo>
                    <a:pt x="2278" y="668"/>
                  </a:lnTo>
                  <a:lnTo>
                    <a:pt x="2286" y="648"/>
                  </a:lnTo>
                  <a:lnTo>
                    <a:pt x="2294" y="626"/>
                  </a:lnTo>
                  <a:lnTo>
                    <a:pt x="2301" y="604"/>
                  </a:lnTo>
                  <a:lnTo>
                    <a:pt x="2308" y="579"/>
                  </a:lnTo>
                  <a:lnTo>
                    <a:pt x="2311" y="566"/>
                  </a:lnTo>
                  <a:lnTo>
                    <a:pt x="2313" y="551"/>
                  </a:lnTo>
                  <a:lnTo>
                    <a:pt x="2314" y="535"/>
                  </a:lnTo>
                  <a:lnTo>
                    <a:pt x="2315" y="518"/>
                  </a:lnTo>
                  <a:lnTo>
                    <a:pt x="2315" y="483"/>
                  </a:lnTo>
                  <a:lnTo>
                    <a:pt x="2292" y="483"/>
                  </a:lnTo>
                  <a:lnTo>
                    <a:pt x="2291" y="433"/>
                  </a:lnTo>
                  <a:lnTo>
                    <a:pt x="2289" y="384"/>
                  </a:lnTo>
                  <a:lnTo>
                    <a:pt x="2286" y="360"/>
                  </a:lnTo>
                  <a:lnTo>
                    <a:pt x="2284" y="338"/>
                  </a:lnTo>
                  <a:lnTo>
                    <a:pt x="2281" y="315"/>
                  </a:lnTo>
                  <a:lnTo>
                    <a:pt x="2277" y="294"/>
                  </a:lnTo>
                  <a:lnTo>
                    <a:pt x="2271" y="273"/>
                  </a:lnTo>
                  <a:lnTo>
                    <a:pt x="2267" y="254"/>
                  </a:lnTo>
                  <a:lnTo>
                    <a:pt x="2260" y="234"/>
                  </a:lnTo>
                  <a:lnTo>
                    <a:pt x="2253" y="215"/>
                  </a:lnTo>
                  <a:lnTo>
                    <a:pt x="2244" y="196"/>
                  </a:lnTo>
                  <a:lnTo>
                    <a:pt x="2235" y="179"/>
                  </a:lnTo>
                  <a:lnTo>
                    <a:pt x="2225" y="163"/>
                  </a:lnTo>
                  <a:lnTo>
                    <a:pt x="2213" y="147"/>
                  </a:lnTo>
                  <a:lnTo>
                    <a:pt x="2204" y="137"/>
                  </a:lnTo>
                  <a:lnTo>
                    <a:pt x="2194" y="126"/>
                  </a:lnTo>
                  <a:lnTo>
                    <a:pt x="2182" y="114"/>
                  </a:lnTo>
                  <a:lnTo>
                    <a:pt x="2169" y="102"/>
                  </a:lnTo>
                  <a:lnTo>
                    <a:pt x="2154" y="89"/>
                  </a:lnTo>
                  <a:lnTo>
                    <a:pt x="2138" y="78"/>
                  </a:lnTo>
                  <a:lnTo>
                    <a:pt x="2122" y="65"/>
                  </a:lnTo>
                  <a:lnTo>
                    <a:pt x="2104" y="54"/>
                  </a:lnTo>
                  <a:lnTo>
                    <a:pt x="2086" y="43"/>
                  </a:lnTo>
                  <a:lnTo>
                    <a:pt x="2068" y="33"/>
                  </a:lnTo>
                  <a:lnTo>
                    <a:pt x="2050" y="24"/>
                  </a:lnTo>
                  <a:lnTo>
                    <a:pt x="2030" y="16"/>
                  </a:lnTo>
                  <a:lnTo>
                    <a:pt x="2012" y="9"/>
                  </a:lnTo>
                  <a:lnTo>
                    <a:pt x="1994" y="4"/>
                  </a:lnTo>
                  <a:lnTo>
                    <a:pt x="1975" y="1"/>
                  </a:lnTo>
                  <a:lnTo>
                    <a:pt x="1958" y="0"/>
                  </a:lnTo>
                  <a:lnTo>
                    <a:pt x="1935" y="0"/>
                  </a:lnTo>
                  <a:lnTo>
                    <a:pt x="1919" y="1"/>
                  </a:lnTo>
                  <a:lnTo>
                    <a:pt x="1903" y="2"/>
                  </a:lnTo>
                  <a:lnTo>
                    <a:pt x="1887" y="4"/>
                  </a:lnTo>
                  <a:lnTo>
                    <a:pt x="1871" y="8"/>
                  </a:lnTo>
                  <a:lnTo>
                    <a:pt x="1855" y="11"/>
                  </a:lnTo>
                  <a:lnTo>
                    <a:pt x="1840" y="16"/>
                  </a:lnTo>
                  <a:lnTo>
                    <a:pt x="1824" y="22"/>
                  </a:lnTo>
                  <a:lnTo>
                    <a:pt x="1809" y="28"/>
                  </a:lnTo>
                  <a:lnTo>
                    <a:pt x="1795" y="35"/>
                  </a:lnTo>
                  <a:lnTo>
                    <a:pt x="1780" y="42"/>
                  </a:lnTo>
                  <a:lnTo>
                    <a:pt x="1765" y="51"/>
                  </a:lnTo>
                  <a:lnTo>
                    <a:pt x="1751" y="60"/>
                  </a:lnTo>
                  <a:lnTo>
                    <a:pt x="1737" y="70"/>
                  </a:lnTo>
                  <a:lnTo>
                    <a:pt x="1724" y="80"/>
                  </a:lnTo>
                  <a:lnTo>
                    <a:pt x="1711" y="90"/>
                  </a:lnTo>
                  <a:lnTo>
                    <a:pt x="1699" y="102"/>
                  </a:lnTo>
                  <a:lnTo>
                    <a:pt x="1687" y="113"/>
                  </a:lnTo>
                  <a:lnTo>
                    <a:pt x="1676" y="126"/>
                  </a:lnTo>
                  <a:lnTo>
                    <a:pt x="1664" y="138"/>
                  </a:lnTo>
                  <a:lnTo>
                    <a:pt x="1654" y="152"/>
                  </a:lnTo>
                  <a:lnTo>
                    <a:pt x="1645" y="166"/>
                  </a:lnTo>
                  <a:lnTo>
                    <a:pt x="1636" y="179"/>
                  </a:lnTo>
                  <a:lnTo>
                    <a:pt x="1628" y="193"/>
                  </a:lnTo>
                  <a:lnTo>
                    <a:pt x="1620" y="208"/>
                  </a:lnTo>
                  <a:lnTo>
                    <a:pt x="1613" y="223"/>
                  </a:lnTo>
                  <a:lnTo>
                    <a:pt x="1607" y="239"/>
                  </a:lnTo>
                  <a:lnTo>
                    <a:pt x="1603" y="254"/>
                  </a:lnTo>
                  <a:lnTo>
                    <a:pt x="1598" y="270"/>
                  </a:lnTo>
                  <a:lnTo>
                    <a:pt x="1595" y="286"/>
                  </a:lnTo>
                  <a:lnTo>
                    <a:pt x="1592" y="302"/>
                  </a:lnTo>
                  <a:lnTo>
                    <a:pt x="1590" y="318"/>
                  </a:lnTo>
                  <a:lnTo>
                    <a:pt x="1590" y="334"/>
                  </a:lnTo>
                  <a:lnTo>
                    <a:pt x="1590" y="460"/>
                  </a:lnTo>
                  <a:lnTo>
                    <a:pt x="1552" y="479"/>
                  </a:lnTo>
                  <a:lnTo>
                    <a:pt x="1607" y="689"/>
                  </a:lnTo>
                  <a:lnTo>
                    <a:pt x="1635" y="684"/>
                  </a:lnTo>
                  <a:lnTo>
                    <a:pt x="1640" y="698"/>
                  </a:lnTo>
                  <a:lnTo>
                    <a:pt x="1645" y="708"/>
                  </a:lnTo>
                  <a:lnTo>
                    <a:pt x="1647" y="720"/>
                  </a:lnTo>
                  <a:lnTo>
                    <a:pt x="1647" y="737"/>
                  </a:lnTo>
                  <a:lnTo>
                    <a:pt x="1647" y="760"/>
                  </a:lnTo>
                  <a:lnTo>
                    <a:pt x="1649" y="774"/>
                  </a:lnTo>
                  <a:lnTo>
                    <a:pt x="1655" y="797"/>
                  </a:lnTo>
                  <a:lnTo>
                    <a:pt x="1663" y="824"/>
                  </a:lnTo>
                  <a:lnTo>
                    <a:pt x="1671" y="855"/>
                  </a:lnTo>
                  <a:lnTo>
                    <a:pt x="1675" y="871"/>
                  </a:lnTo>
                  <a:lnTo>
                    <a:pt x="1677" y="887"/>
                  </a:lnTo>
                  <a:lnTo>
                    <a:pt x="1679" y="902"/>
                  </a:lnTo>
                  <a:lnTo>
                    <a:pt x="1679" y="917"/>
                  </a:lnTo>
                  <a:lnTo>
                    <a:pt x="1678" y="930"/>
                  </a:lnTo>
                  <a:lnTo>
                    <a:pt x="1676" y="943"/>
                  </a:lnTo>
                  <a:lnTo>
                    <a:pt x="1675" y="947"/>
                  </a:lnTo>
                  <a:lnTo>
                    <a:pt x="1672" y="953"/>
                  </a:lnTo>
                  <a:lnTo>
                    <a:pt x="1669" y="958"/>
                  </a:lnTo>
                  <a:lnTo>
                    <a:pt x="1665" y="961"/>
                  </a:lnTo>
                  <a:lnTo>
                    <a:pt x="1660" y="968"/>
                  </a:lnTo>
                  <a:lnTo>
                    <a:pt x="1653" y="974"/>
                  </a:lnTo>
                  <a:lnTo>
                    <a:pt x="1645" y="978"/>
                  </a:lnTo>
                  <a:lnTo>
                    <a:pt x="1637" y="983"/>
                  </a:lnTo>
                  <a:lnTo>
                    <a:pt x="1619" y="991"/>
                  </a:lnTo>
                  <a:lnTo>
                    <a:pt x="1599" y="997"/>
                  </a:lnTo>
                  <a:lnTo>
                    <a:pt x="1577" y="1001"/>
                  </a:lnTo>
                  <a:lnTo>
                    <a:pt x="1555" y="1003"/>
                  </a:lnTo>
                  <a:lnTo>
                    <a:pt x="1532" y="1005"/>
                  </a:lnTo>
                  <a:lnTo>
                    <a:pt x="1508" y="1006"/>
                  </a:lnTo>
                  <a:lnTo>
                    <a:pt x="1485" y="1005"/>
                  </a:lnTo>
                  <a:lnTo>
                    <a:pt x="1461" y="1003"/>
                  </a:lnTo>
                  <a:lnTo>
                    <a:pt x="1438" y="1001"/>
                  </a:lnTo>
                  <a:lnTo>
                    <a:pt x="1415" y="999"/>
                  </a:lnTo>
                  <a:lnTo>
                    <a:pt x="1375" y="993"/>
                  </a:lnTo>
                  <a:lnTo>
                    <a:pt x="1341" y="987"/>
                  </a:lnTo>
                  <a:lnTo>
                    <a:pt x="1332" y="986"/>
                  </a:lnTo>
                  <a:lnTo>
                    <a:pt x="1321" y="987"/>
                  </a:lnTo>
                  <a:lnTo>
                    <a:pt x="1310" y="989"/>
                  </a:lnTo>
                  <a:lnTo>
                    <a:pt x="1297" y="992"/>
                  </a:lnTo>
                  <a:lnTo>
                    <a:pt x="1284" y="997"/>
                  </a:lnTo>
                  <a:lnTo>
                    <a:pt x="1270" y="1002"/>
                  </a:lnTo>
                  <a:lnTo>
                    <a:pt x="1255" y="1008"/>
                  </a:lnTo>
                  <a:lnTo>
                    <a:pt x="1239" y="1015"/>
                  </a:lnTo>
                  <a:lnTo>
                    <a:pt x="1206" y="1032"/>
                  </a:lnTo>
                  <a:lnTo>
                    <a:pt x="1171" y="1053"/>
                  </a:lnTo>
                  <a:lnTo>
                    <a:pt x="1136" y="1074"/>
                  </a:lnTo>
                  <a:lnTo>
                    <a:pt x="1099" y="1097"/>
                  </a:lnTo>
                  <a:lnTo>
                    <a:pt x="1064" y="1122"/>
                  </a:lnTo>
                  <a:lnTo>
                    <a:pt x="1030" y="1146"/>
                  </a:lnTo>
                  <a:lnTo>
                    <a:pt x="997" y="1171"/>
                  </a:lnTo>
                  <a:lnTo>
                    <a:pt x="966" y="1194"/>
                  </a:lnTo>
                  <a:lnTo>
                    <a:pt x="913" y="1235"/>
                  </a:lnTo>
                  <a:lnTo>
                    <a:pt x="876" y="1266"/>
                  </a:lnTo>
                  <a:lnTo>
                    <a:pt x="803" y="1358"/>
                  </a:lnTo>
                  <a:lnTo>
                    <a:pt x="790" y="1378"/>
                  </a:lnTo>
                  <a:lnTo>
                    <a:pt x="774" y="1399"/>
                  </a:lnTo>
                  <a:lnTo>
                    <a:pt x="756" y="1419"/>
                  </a:lnTo>
                  <a:lnTo>
                    <a:pt x="738" y="1440"/>
                  </a:lnTo>
                  <a:lnTo>
                    <a:pt x="698" y="1483"/>
                  </a:lnTo>
                  <a:lnTo>
                    <a:pt x="654" y="1528"/>
                  </a:lnTo>
                  <a:lnTo>
                    <a:pt x="608" y="1575"/>
                  </a:lnTo>
                  <a:lnTo>
                    <a:pt x="559" y="1625"/>
                  </a:lnTo>
                  <a:lnTo>
                    <a:pt x="535" y="1651"/>
                  </a:lnTo>
                  <a:lnTo>
                    <a:pt x="509" y="1679"/>
                  </a:lnTo>
                  <a:lnTo>
                    <a:pt x="485" y="1707"/>
                  </a:lnTo>
                  <a:lnTo>
                    <a:pt x="461" y="1737"/>
                  </a:lnTo>
                  <a:lnTo>
                    <a:pt x="409" y="1802"/>
                  </a:lnTo>
                  <a:lnTo>
                    <a:pt x="357" y="1867"/>
                  </a:lnTo>
                  <a:lnTo>
                    <a:pt x="307" y="1931"/>
                  </a:lnTo>
                  <a:lnTo>
                    <a:pt x="260" y="1994"/>
                  </a:lnTo>
                  <a:lnTo>
                    <a:pt x="214" y="2055"/>
                  </a:lnTo>
                  <a:lnTo>
                    <a:pt x="173" y="2114"/>
                  </a:lnTo>
                  <a:lnTo>
                    <a:pt x="134" y="2170"/>
                  </a:lnTo>
                  <a:lnTo>
                    <a:pt x="100" y="2224"/>
                  </a:lnTo>
                  <a:lnTo>
                    <a:pt x="84" y="2249"/>
                  </a:lnTo>
                  <a:lnTo>
                    <a:pt x="70" y="2274"/>
                  </a:lnTo>
                  <a:lnTo>
                    <a:pt x="57" y="2298"/>
                  </a:lnTo>
                  <a:lnTo>
                    <a:pt x="44" y="2322"/>
                  </a:lnTo>
                  <a:lnTo>
                    <a:pt x="34" y="2344"/>
                  </a:lnTo>
                  <a:lnTo>
                    <a:pt x="25" y="2366"/>
                  </a:lnTo>
                  <a:lnTo>
                    <a:pt x="17" y="2386"/>
                  </a:lnTo>
                  <a:lnTo>
                    <a:pt x="10" y="2406"/>
                  </a:lnTo>
                  <a:lnTo>
                    <a:pt x="5" y="2425"/>
                  </a:lnTo>
                  <a:lnTo>
                    <a:pt x="2" y="2442"/>
                  </a:lnTo>
                  <a:lnTo>
                    <a:pt x="0" y="2458"/>
                  </a:lnTo>
                  <a:lnTo>
                    <a:pt x="0" y="2474"/>
                  </a:lnTo>
                  <a:lnTo>
                    <a:pt x="1" y="2488"/>
                  </a:lnTo>
                  <a:lnTo>
                    <a:pt x="4" y="2501"/>
                  </a:lnTo>
                  <a:lnTo>
                    <a:pt x="10" y="2512"/>
                  </a:lnTo>
                  <a:lnTo>
                    <a:pt x="17" y="2522"/>
                  </a:lnTo>
                  <a:lnTo>
                    <a:pt x="58" y="2751"/>
                  </a:lnTo>
                  <a:lnTo>
                    <a:pt x="234" y="2918"/>
                  </a:lnTo>
                  <a:lnTo>
                    <a:pt x="345" y="3048"/>
                  </a:lnTo>
                  <a:lnTo>
                    <a:pt x="360" y="3066"/>
                  </a:lnTo>
                  <a:lnTo>
                    <a:pt x="373" y="3085"/>
                  </a:lnTo>
                  <a:lnTo>
                    <a:pt x="386" y="3104"/>
                  </a:lnTo>
                  <a:lnTo>
                    <a:pt x="399" y="3124"/>
                  </a:lnTo>
                  <a:lnTo>
                    <a:pt x="421" y="3164"/>
                  </a:lnTo>
                  <a:lnTo>
                    <a:pt x="443" y="3202"/>
                  </a:lnTo>
                  <a:lnTo>
                    <a:pt x="463" y="3241"/>
                  </a:lnTo>
                  <a:lnTo>
                    <a:pt x="483" y="3279"/>
                  </a:lnTo>
                  <a:lnTo>
                    <a:pt x="493" y="3297"/>
                  </a:lnTo>
                  <a:lnTo>
                    <a:pt x="504" y="3316"/>
                  </a:lnTo>
                  <a:lnTo>
                    <a:pt x="515" y="3333"/>
                  </a:lnTo>
                  <a:lnTo>
                    <a:pt x="527" y="3349"/>
                  </a:lnTo>
                  <a:lnTo>
                    <a:pt x="549" y="3376"/>
                  </a:lnTo>
                  <a:lnTo>
                    <a:pt x="572" y="3382"/>
                  </a:lnTo>
                  <a:lnTo>
                    <a:pt x="587" y="3384"/>
                  </a:lnTo>
                  <a:lnTo>
                    <a:pt x="598" y="3383"/>
                  </a:lnTo>
                  <a:lnTo>
                    <a:pt x="606" y="3383"/>
                  </a:lnTo>
                  <a:lnTo>
                    <a:pt x="609" y="3383"/>
                  </a:lnTo>
                  <a:lnTo>
                    <a:pt x="614" y="3383"/>
                  </a:lnTo>
                  <a:lnTo>
                    <a:pt x="619" y="3385"/>
                  </a:lnTo>
                  <a:lnTo>
                    <a:pt x="626" y="3388"/>
                  </a:lnTo>
                  <a:lnTo>
                    <a:pt x="643" y="3396"/>
                  </a:lnTo>
                  <a:lnTo>
                    <a:pt x="668" y="3410"/>
                  </a:lnTo>
                  <a:lnTo>
                    <a:pt x="676" y="3415"/>
                  </a:lnTo>
                  <a:lnTo>
                    <a:pt x="684" y="3418"/>
                  </a:lnTo>
                  <a:lnTo>
                    <a:pt x="692" y="3421"/>
                  </a:lnTo>
                  <a:lnTo>
                    <a:pt x="700" y="3423"/>
                  </a:lnTo>
                  <a:lnTo>
                    <a:pt x="707" y="3425"/>
                  </a:lnTo>
                  <a:lnTo>
                    <a:pt x="715" y="3425"/>
                  </a:lnTo>
                  <a:lnTo>
                    <a:pt x="723" y="3426"/>
                  </a:lnTo>
                  <a:lnTo>
                    <a:pt x="730" y="3425"/>
                  </a:lnTo>
                  <a:lnTo>
                    <a:pt x="746" y="3423"/>
                  </a:lnTo>
                  <a:lnTo>
                    <a:pt x="761" y="3420"/>
                  </a:lnTo>
                  <a:lnTo>
                    <a:pt x="778" y="3414"/>
                  </a:lnTo>
                  <a:lnTo>
                    <a:pt x="795" y="3407"/>
                  </a:lnTo>
                  <a:lnTo>
                    <a:pt x="819" y="3397"/>
                  </a:lnTo>
                  <a:lnTo>
                    <a:pt x="842" y="3389"/>
                  </a:lnTo>
                  <a:lnTo>
                    <a:pt x="862" y="3381"/>
                  </a:lnTo>
                  <a:lnTo>
                    <a:pt x="880" y="3376"/>
                  </a:lnTo>
                  <a:lnTo>
                    <a:pt x="896" y="3372"/>
                  </a:lnTo>
                  <a:lnTo>
                    <a:pt x="911" y="3369"/>
                  </a:lnTo>
                  <a:lnTo>
                    <a:pt x="925" y="3369"/>
                  </a:lnTo>
                  <a:lnTo>
                    <a:pt x="938" y="3372"/>
                  </a:lnTo>
                  <a:lnTo>
                    <a:pt x="952" y="3375"/>
                  </a:lnTo>
                  <a:lnTo>
                    <a:pt x="967" y="3381"/>
                  </a:lnTo>
                  <a:lnTo>
                    <a:pt x="981" y="3390"/>
                  </a:lnTo>
                  <a:lnTo>
                    <a:pt x="997" y="3400"/>
                  </a:lnTo>
                  <a:lnTo>
                    <a:pt x="1033" y="3429"/>
                  </a:lnTo>
                  <a:lnTo>
                    <a:pt x="1080" y="3469"/>
                  </a:lnTo>
                  <a:lnTo>
                    <a:pt x="1078" y="3542"/>
                  </a:lnTo>
                  <a:lnTo>
                    <a:pt x="1073" y="3640"/>
                  </a:lnTo>
                  <a:lnTo>
                    <a:pt x="1070" y="3754"/>
                  </a:lnTo>
                  <a:lnTo>
                    <a:pt x="1066" y="3877"/>
                  </a:lnTo>
                  <a:lnTo>
                    <a:pt x="1066" y="3937"/>
                  </a:lnTo>
                  <a:lnTo>
                    <a:pt x="1066" y="3997"/>
                  </a:lnTo>
                  <a:lnTo>
                    <a:pt x="1069" y="4053"/>
                  </a:lnTo>
                  <a:lnTo>
                    <a:pt x="1071" y="4105"/>
                  </a:lnTo>
                  <a:lnTo>
                    <a:pt x="1073" y="4130"/>
                  </a:lnTo>
                  <a:lnTo>
                    <a:pt x="1075" y="4153"/>
                  </a:lnTo>
                  <a:lnTo>
                    <a:pt x="1078" y="4176"/>
                  </a:lnTo>
                  <a:lnTo>
                    <a:pt x="1081" y="4196"/>
                  </a:lnTo>
                  <a:lnTo>
                    <a:pt x="1085" y="4215"/>
                  </a:lnTo>
                  <a:lnTo>
                    <a:pt x="1089" y="4231"/>
                  </a:lnTo>
                  <a:lnTo>
                    <a:pt x="1094" y="4246"/>
                  </a:lnTo>
                  <a:lnTo>
                    <a:pt x="1099" y="4258"/>
                  </a:lnTo>
                  <a:close/>
                  <a:moveTo>
                    <a:pt x="2941" y="3080"/>
                  </a:moveTo>
                  <a:lnTo>
                    <a:pt x="2947" y="3056"/>
                  </a:lnTo>
                  <a:lnTo>
                    <a:pt x="2952" y="3032"/>
                  </a:lnTo>
                  <a:lnTo>
                    <a:pt x="2955" y="3008"/>
                  </a:lnTo>
                  <a:lnTo>
                    <a:pt x="2959" y="2983"/>
                  </a:lnTo>
                  <a:lnTo>
                    <a:pt x="2964" y="2933"/>
                  </a:lnTo>
                  <a:lnTo>
                    <a:pt x="2968" y="2881"/>
                  </a:lnTo>
                  <a:lnTo>
                    <a:pt x="2970" y="2829"/>
                  </a:lnTo>
                  <a:lnTo>
                    <a:pt x="2972" y="2776"/>
                  </a:lnTo>
                  <a:lnTo>
                    <a:pt x="2973" y="2722"/>
                  </a:lnTo>
                  <a:lnTo>
                    <a:pt x="2975" y="2669"/>
                  </a:lnTo>
                  <a:lnTo>
                    <a:pt x="2976" y="2615"/>
                  </a:lnTo>
                  <a:lnTo>
                    <a:pt x="2977" y="2562"/>
                  </a:lnTo>
                  <a:lnTo>
                    <a:pt x="2979" y="2510"/>
                  </a:lnTo>
                  <a:lnTo>
                    <a:pt x="2983" y="2458"/>
                  </a:lnTo>
                  <a:lnTo>
                    <a:pt x="2987" y="2408"/>
                  </a:lnTo>
                  <a:lnTo>
                    <a:pt x="2993" y="2359"/>
                  </a:lnTo>
                  <a:lnTo>
                    <a:pt x="2996" y="2336"/>
                  </a:lnTo>
                  <a:lnTo>
                    <a:pt x="3001" y="2312"/>
                  </a:lnTo>
                  <a:lnTo>
                    <a:pt x="3007" y="2289"/>
                  </a:lnTo>
                  <a:lnTo>
                    <a:pt x="3011" y="2267"/>
                  </a:lnTo>
                  <a:lnTo>
                    <a:pt x="3033" y="2290"/>
                  </a:lnTo>
                  <a:lnTo>
                    <a:pt x="3051" y="2310"/>
                  </a:lnTo>
                  <a:lnTo>
                    <a:pt x="3067" y="2325"/>
                  </a:lnTo>
                  <a:lnTo>
                    <a:pt x="3082" y="2338"/>
                  </a:lnTo>
                  <a:lnTo>
                    <a:pt x="3115" y="2368"/>
                  </a:lnTo>
                  <a:lnTo>
                    <a:pt x="3159" y="2410"/>
                  </a:lnTo>
                  <a:lnTo>
                    <a:pt x="3195" y="2407"/>
                  </a:lnTo>
                  <a:lnTo>
                    <a:pt x="3225" y="2406"/>
                  </a:lnTo>
                  <a:lnTo>
                    <a:pt x="3238" y="2406"/>
                  </a:lnTo>
                  <a:lnTo>
                    <a:pt x="3249" y="2407"/>
                  </a:lnTo>
                  <a:lnTo>
                    <a:pt x="3258" y="2408"/>
                  </a:lnTo>
                  <a:lnTo>
                    <a:pt x="3267" y="2410"/>
                  </a:lnTo>
                  <a:lnTo>
                    <a:pt x="3274" y="2413"/>
                  </a:lnTo>
                  <a:lnTo>
                    <a:pt x="3280" y="2415"/>
                  </a:lnTo>
                  <a:lnTo>
                    <a:pt x="3286" y="2418"/>
                  </a:lnTo>
                  <a:lnTo>
                    <a:pt x="3289" y="2423"/>
                  </a:lnTo>
                  <a:lnTo>
                    <a:pt x="3292" y="2426"/>
                  </a:lnTo>
                  <a:lnTo>
                    <a:pt x="3295" y="2431"/>
                  </a:lnTo>
                  <a:lnTo>
                    <a:pt x="3296" y="2435"/>
                  </a:lnTo>
                  <a:lnTo>
                    <a:pt x="3297" y="2441"/>
                  </a:lnTo>
                  <a:lnTo>
                    <a:pt x="3296" y="2453"/>
                  </a:lnTo>
                  <a:lnTo>
                    <a:pt x="3294" y="2465"/>
                  </a:lnTo>
                  <a:lnTo>
                    <a:pt x="3288" y="2478"/>
                  </a:lnTo>
                  <a:lnTo>
                    <a:pt x="3282" y="2491"/>
                  </a:lnTo>
                  <a:lnTo>
                    <a:pt x="3270" y="2520"/>
                  </a:lnTo>
                  <a:lnTo>
                    <a:pt x="3259" y="2547"/>
                  </a:lnTo>
                  <a:lnTo>
                    <a:pt x="3256" y="2562"/>
                  </a:lnTo>
                  <a:lnTo>
                    <a:pt x="3254" y="2575"/>
                  </a:lnTo>
                  <a:lnTo>
                    <a:pt x="3251" y="2589"/>
                  </a:lnTo>
                  <a:lnTo>
                    <a:pt x="3251" y="2602"/>
                  </a:lnTo>
                  <a:lnTo>
                    <a:pt x="3251" y="2629"/>
                  </a:lnTo>
                  <a:lnTo>
                    <a:pt x="3250" y="2656"/>
                  </a:lnTo>
                  <a:lnTo>
                    <a:pt x="3248" y="2670"/>
                  </a:lnTo>
                  <a:lnTo>
                    <a:pt x="3246" y="2685"/>
                  </a:lnTo>
                  <a:lnTo>
                    <a:pt x="3242" y="2699"/>
                  </a:lnTo>
                  <a:lnTo>
                    <a:pt x="3236" y="2715"/>
                  </a:lnTo>
                  <a:lnTo>
                    <a:pt x="3228" y="2731"/>
                  </a:lnTo>
                  <a:lnTo>
                    <a:pt x="3219" y="2749"/>
                  </a:lnTo>
                  <a:lnTo>
                    <a:pt x="3207" y="2767"/>
                  </a:lnTo>
                  <a:lnTo>
                    <a:pt x="3192" y="2785"/>
                  </a:lnTo>
                  <a:lnTo>
                    <a:pt x="2941" y="308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86856" tIns="43427" rIns="86856" bIns="4342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4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Freeform 21">
              <a:extLst>
                <a:ext uri="{FF2B5EF4-FFF2-40B4-BE49-F238E27FC236}">
                  <a16:creationId xmlns:a16="http://schemas.microsoft.com/office/drawing/2014/main" id="{2AB50B83-CC49-407F-BB2B-F82E413A8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077" y="4248153"/>
              <a:ext cx="88900" cy="590550"/>
            </a:xfrm>
            <a:custGeom>
              <a:avLst/>
              <a:gdLst/>
              <a:ahLst/>
              <a:cxnLst>
                <a:cxn ang="0">
                  <a:pos x="105" y="1"/>
                </a:cxn>
                <a:cxn ang="0">
                  <a:pos x="0" y="1827"/>
                </a:cxn>
                <a:cxn ang="0">
                  <a:pos x="186" y="2227"/>
                </a:cxn>
                <a:cxn ang="0">
                  <a:pos x="334" y="1944"/>
                </a:cxn>
                <a:cxn ang="0">
                  <a:pos x="240" y="0"/>
                </a:cxn>
                <a:cxn ang="0">
                  <a:pos x="105" y="1"/>
                </a:cxn>
              </a:cxnLst>
              <a:rect l="0" t="0" r="r" b="b"/>
              <a:pathLst>
                <a:path w="334" h="2227">
                  <a:moveTo>
                    <a:pt x="105" y="1"/>
                  </a:moveTo>
                  <a:lnTo>
                    <a:pt x="0" y="1827"/>
                  </a:lnTo>
                  <a:lnTo>
                    <a:pt x="186" y="2227"/>
                  </a:lnTo>
                  <a:lnTo>
                    <a:pt x="334" y="1944"/>
                  </a:lnTo>
                  <a:lnTo>
                    <a:pt x="240" y="0"/>
                  </a:lnTo>
                  <a:lnTo>
                    <a:pt x="105" y="1"/>
                  </a:lnTo>
                  <a:close/>
                </a:path>
              </a:pathLst>
            </a:custGeom>
            <a:grpFill/>
            <a:ln w="4">
              <a:noFill/>
              <a:prstDash val="solid"/>
              <a:round/>
              <a:headEnd/>
              <a:tailEnd/>
            </a:ln>
          </p:spPr>
          <p:txBody>
            <a:bodyPr vert="horz" wrap="square" lIns="86856" tIns="43427" rIns="86856" bIns="4342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4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98" name="Rektangel 76">
            <a:extLst>
              <a:ext uri="{FF2B5EF4-FFF2-40B4-BE49-F238E27FC236}">
                <a16:creationId xmlns:a16="http://schemas.microsoft.com/office/drawing/2014/main" id="{B8FD0B5F-3974-4050-8481-64055E1B8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174" y="1519136"/>
            <a:ext cx="2181214" cy="115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b="0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Arial" panose="020B0604020202020204" pitchFamily="34" charset="0"/>
              </a:rPr>
              <a:t>Tiến hành lắp đặt linh kiện vào sản phẩm.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id-ID" sz="1600" b="0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Arial" panose="020B0604020202020204" pitchFamily="34" charset="0"/>
              </a:rPr>
              <a:t>Chạy hệ thống ngoài môi trường.</a:t>
            </a:r>
            <a:endParaRPr lang="da-DK" altLang="id-ID" sz="1600" b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199" name="Group 37">
            <a:extLst>
              <a:ext uri="{FF2B5EF4-FFF2-40B4-BE49-F238E27FC236}">
                <a16:creationId xmlns:a16="http://schemas.microsoft.com/office/drawing/2014/main" id="{F2ADE68F-C952-4E38-BBF3-5998C3246CF0}"/>
              </a:ext>
            </a:extLst>
          </p:cNvPr>
          <p:cNvGrpSpPr/>
          <p:nvPr/>
        </p:nvGrpSpPr>
        <p:grpSpPr>
          <a:xfrm>
            <a:off x="785984" y="1348830"/>
            <a:ext cx="465294" cy="1248375"/>
            <a:chOff x="6213477" y="1223964"/>
            <a:chExt cx="746125" cy="2001838"/>
          </a:xfrm>
        </p:grpSpPr>
        <p:sp>
          <p:nvSpPr>
            <p:cNvPr id="200" name="Freeform 7">
              <a:extLst>
                <a:ext uri="{FF2B5EF4-FFF2-40B4-BE49-F238E27FC236}">
                  <a16:creationId xmlns:a16="http://schemas.microsoft.com/office/drawing/2014/main" id="{BB4E8106-5276-4E94-9C3C-A11356FAE4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3477" y="1223964"/>
              <a:ext cx="746125" cy="2001838"/>
            </a:xfrm>
            <a:custGeom>
              <a:avLst/>
              <a:gdLst/>
              <a:ahLst/>
              <a:cxnLst>
                <a:cxn ang="0">
                  <a:pos x="1780" y="171"/>
                </a:cxn>
                <a:cxn ang="0">
                  <a:pos x="1603" y="32"/>
                </a:cxn>
                <a:cxn ang="0">
                  <a:pos x="1299" y="31"/>
                </a:cxn>
                <a:cxn ang="0">
                  <a:pos x="1092" y="187"/>
                </a:cxn>
                <a:cxn ang="0">
                  <a:pos x="1038" y="406"/>
                </a:cxn>
                <a:cxn ang="0">
                  <a:pos x="1057" y="611"/>
                </a:cxn>
                <a:cxn ang="0">
                  <a:pos x="791" y="754"/>
                </a:cxn>
                <a:cxn ang="0">
                  <a:pos x="423" y="938"/>
                </a:cxn>
                <a:cxn ang="0">
                  <a:pos x="208" y="1439"/>
                </a:cxn>
                <a:cxn ang="0">
                  <a:pos x="41" y="2976"/>
                </a:cxn>
                <a:cxn ang="0">
                  <a:pos x="71" y="4016"/>
                </a:cxn>
                <a:cxn ang="0">
                  <a:pos x="331" y="4140"/>
                </a:cxn>
                <a:cxn ang="0">
                  <a:pos x="196" y="3888"/>
                </a:cxn>
                <a:cxn ang="0">
                  <a:pos x="262" y="3828"/>
                </a:cxn>
                <a:cxn ang="0">
                  <a:pos x="296" y="4000"/>
                </a:cxn>
                <a:cxn ang="0">
                  <a:pos x="382" y="3802"/>
                </a:cxn>
                <a:cxn ang="0">
                  <a:pos x="463" y="3412"/>
                </a:cxn>
                <a:cxn ang="0">
                  <a:pos x="518" y="3005"/>
                </a:cxn>
                <a:cxn ang="0">
                  <a:pos x="449" y="2823"/>
                </a:cxn>
                <a:cxn ang="0">
                  <a:pos x="601" y="3361"/>
                </a:cxn>
                <a:cxn ang="0">
                  <a:pos x="594" y="3993"/>
                </a:cxn>
                <a:cxn ang="0">
                  <a:pos x="653" y="4473"/>
                </a:cxn>
                <a:cxn ang="0">
                  <a:pos x="737" y="5207"/>
                </a:cxn>
                <a:cxn ang="0">
                  <a:pos x="785" y="5951"/>
                </a:cxn>
                <a:cxn ang="0">
                  <a:pos x="904" y="6710"/>
                </a:cxn>
                <a:cxn ang="0">
                  <a:pos x="1003" y="7099"/>
                </a:cxn>
                <a:cxn ang="0">
                  <a:pos x="883" y="7461"/>
                </a:cxn>
                <a:cxn ang="0">
                  <a:pos x="956" y="7551"/>
                </a:cxn>
                <a:cxn ang="0">
                  <a:pos x="1380" y="7493"/>
                </a:cxn>
                <a:cxn ang="0">
                  <a:pos x="1415" y="7263"/>
                </a:cxn>
                <a:cxn ang="0">
                  <a:pos x="1499" y="6952"/>
                </a:cxn>
                <a:cxn ang="0">
                  <a:pos x="1503" y="6721"/>
                </a:cxn>
                <a:cxn ang="0">
                  <a:pos x="1410" y="6470"/>
                </a:cxn>
                <a:cxn ang="0">
                  <a:pos x="1404" y="6104"/>
                </a:cxn>
                <a:cxn ang="0">
                  <a:pos x="1479" y="5726"/>
                </a:cxn>
                <a:cxn ang="0">
                  <a:pos x="1499" y="5016"/>
                </a:cxn>
                <a:cxn ang="0">
                  <a:pos x="1563" y="4420"/>
                </a:cxn>
                <a:cxn ang="0">
                  <a:pos x="1650" y="5016"/>
                </a:cxn>
                <a:cxn ang="0">
                  <a:pos x="1705" y="5632"/>
                </a:cxn>
                <a:cxn ang="0">
                  <a:pos x="1781" y="5965"/>
                </a:cxn>
                <a:cxn ang="0">
                  <a:pos x="1782" y="6209"/>
                </a:cxn>
                <a:cxn ang="0">
                  <a:pos x="1741" y="6523"/>
                </a:cxn>
                <a:cxn ang="0">
                  <a:pos x="1767" y="7181"/>
                </a:cxn>
                <a:cxn ang="0">
                  <a:pos x="1914" y="7271"/>
                </a:cxn>
                <a:cxn ang="0">
                  <a:pos x="2021" y="7428"/>
                </a:cxn>
                <a:cxn ang="0">
                  <a:pos x="2284" y="7508"/>
                </a:cxn>
                <a:cxn ang="0">
                  <a:pos x="2548" y="7459"/>
                </a:cxn>
                <a:cxn ang="0">
                  <a:pos x="2528" y="7314"/>
                </a:cxn>
                <a:cxn ang="0">
                  <a:pos x="2338" y="6908"/>
                </a:cxn>
                <a:cxn ang="0">
                  <a:pos x="2400" y="6428"/>
                </a:cxn>
                <a:cxn ang="0">
                  <a:pos x="2447" y="5649"/>
                </a:cxn>
                <a:cxn ang="0">
                  <a:pos x="2459" y="4698"/>
                </a:cxn>
                <a:cxn ang="0">
                  <a:pos x="2474" y="4297"/>
                </a:cxn>
                <a:cxn ang="0">
                  <a:pos x="2684" y="4134"/>
                </a:cxn>
                <a:cxn ang="0">
                  <a:pos x="2819" y="3222"/>
                </a:cxn>
                <a:cxn ang="0">
                  <a:pos x="2770" y="1735"/>
                </a:cxn>
                <a:cxn ang="0">
                  <a:pos x="2718" y="1138"/>
                </a:cxn>
                <a:cxn ang="0">
                  <a:pos x="2313" y="827"/>
                </a:cxn>
                <a:cxn ang="0">
                  <a:pos x="1906" y="714"/>
                </a:cxn>
                <a:cxn ang="0">
                  <a:pos x="2512" y="3943"/>
                </a:cxn>
                <a:cxn ang="0">
                  <a:pos x="2584" y="3943"/>
                </a:cxn>
                <a:cxn ang="0">
                  <a:pos x="2566" y="4039"/>
                </a:cxn>
              </a:cxnLst>
              <a:rect l="0" t="0" r="r" b="b"/>
              <a:pathLst>
                <a:path w="2819" h="7570">
                  <a:moveTo>
                    <a:pt x="1862" y="635"/>
                  </a:moveTo>
                  <a:lnTo>
                    <a:pt x="1866" y="608"/>
                  </a:lnTo>
                  <a:lnTo>
                    <a:pt x="1869" y="580"/>
                  </a:lnTo>
                  <a:lnTo>
                    <a:pt x="1872" y="553"/>
                  </a:lnTo>
                  <a:lnTo>
                    <a:pt x="1874" y="526"/>
                  </a:lnTo>
                  <a:lnTo>
                    <a:pt x="1874" y="499"/>
                  </a:lnTo>
                  <a:lnTo>
                    <a:pt x="1873" y="473"/>
                  </a:lnTo>
                  <a:lnTo>
                    <a:pt x="1869" y="449"/>
                  </a:lnTo>
                  <a:lnTo>
                    <a:pt x="1865" y="426"/>
                  </a:lnTo>
                  <a:lnTo>
                    <a:pt x="1809" y="233"/>
                  </a:lnTo>
                  <a:lnTo>
                    <a:pt x="1791" y="191"/>
                  </a:lnTo>
                  <a:lnTo>
                    <a:pt x="1787" y="182"/>
                  </a:lnTo>
                  <a:lnTo>
                    <a:pt x="1780" y="171"/>
                  </a:lnTo>
                  <a:lnTo>
                    <a:pt x="1772" y="160"/>
                  </a:lnTo>
                  <a:lnTo>
                    <a:pt x="1763" y="148"/>
                  </a:lnTo>
                  <a:lnTo>
                    <a:pt x="1751" y="137"/>
                  </a:lnTo>
                  <a:lnTo>
                    <a:pt x="1740" y="124"/>
                  </a:lnTo>
                  <a:lnTo>
                    <a:pt x="1727" y="113"/>
                  </a:lnTo>
                  <a:lnTo>
                    <a:pt x="1714" y="102"/>
                  </a:lnTo>
                  <a:lnTo>
                    <a:pt x="1687" y="80"/>
                  </a:lnTo>
                  <a:lnTo>
                    <a:pt x="1661" y="62"/>
                  </a:lnTo>
                  <a:lnTo>
                    <a:pt x="1650" y="54"/>
                  </a:lnTo>
                  <a:lnTo>
                    <a:pt x="1638" y="47"/>
                  </a:lnTo>
                  <a:lnTo>
                    <a:pt x="1628" y="41"/>
                  </a:lnTo>
                  <a:lnTo>
                    <a:pt x="1620" y="38"/>
                  </a:lnTo>
                  <a:lnTo>
                    <a:pt x="1603" y="32"/>
                  </a:lnTo>
                  <a:lnTo>
                    <a:pt x="1586" y="26"/>
                  </a:lnTo>
                  <a:lnTo>
                    <a:pt x="1570" y="23"/>
                  </a:lnTo>
                  <a:lnTo>
                    <a:pt x="1554" y="19"/>
                  </a:lnTo>
                  <a:lnTo>
                    <a:pt x="1523" y="15"/>
                  </a:lnTo>
                  <a:lnTo>
                    <a:pt x="1494" y="12"/>
                  </a:lnTo>
                  <a:lnTo>
                    <a:pt x="1467" y="10"/>
                  </a:lnTo>
                  <a:lnTo>
                    <a:pt x="1439" y="8"/>
                  </a:lnTo>
                  <a:lnTo>
                    <a:pt x="1427" y="7"/>
                  </a:lnTo>
                  <a:lnTo>
                    <a:pt x="1414" y="4"/>
                  </a:lnTo>
                  <a:lnTo>
                    <a:pt x="1400" y="2"/>
                  </a:lnTo>
                  <a:lnTo>
                    <a:pt x="1388" y="0"/>
                  </a:lnTo>
                  <a:lnTo>
                    <a:pt x="1310" y="20"/>
                  </a:lnTo>
                  <a:lnTo>
                    <a:pt x="1299" y="31"/>
                  </a:lnTo>
                  <a:lnTo>
                    <a:pt x="1287" y="40"/>
                  </a:lnTo>
                  <a:lnTo>
                    <a:pt x="1275" y="48"/>
                  </a:lnTo>
                  <a:lnTo>
                    <a:pt x="1262" y="54"/>
                  </a:lnTo>
                  <a:lnTo>
                    <a:pt x="1235" y="66"/>
                  </a:lnTo>
                  <a:lnTo>
                    <a:pt x="1206" y="80"/>
                  </a:lnTo>
                  <a:lnTo>
                    <a:pt x="1192" y="87"/>
                  </a:lnTo>
                  <a:lnTo>
                    <a:pt x="1177" y="96"/>
                  </a:lnTo>
                  <a:lnTo>
                    <a:pt x="1163" y="106"/>
                  </a:lnTo>
                  <a:lnTo>
                    <a:pt x="1148" y="118"/>
                  </a:lnTo>
                  <a:lnTo>
                    <a:pt x="1134" y="131"/>
                  </a:lnTo>
                  <a:lnTo>
                    <a:pt x="1119" y="147"/>
                  </a:lnTo>
                  <a:lnTo>
                    <a:pt x="1105" y="166"/>
                  </a:lnTo>
                  <a:lnTo>
                    <a:pt x="1092" y="187"/>
                  </a:lnTo>
                  <a:lnTo>
                    <a:pt x="1076" y="212"/>
                  </a:lnTo>
                  <a:lnTo>
                    <a:pt x="1062" y="239"/>
                  </a:lnTo>
                  <a:lnTo>
                    <a:pt x="1055" y="252"/>
                  </a:lnTo>
                  <a:lnTo>
                    <a:pt x="1048" y="266"/>
                  </a:lnTo>
                  <a:lnTo>
                    <a:pt x="1044" y="280"/>
                  </a:lnTo>
                  <a:lnTo>
                    <a:pt x="1039" y="294"/>
                  </a:lnTo>
                  <a:lnTo>
                    <a:pt x="1035" y="307"/>
                  </a:lnTo>
                  <a:lnTo>
                    <a:pt x="1032" y="322"/>
                  </a:lnTo>
                  <a:lnTo>
                    <a:pt x="1031" y="338"/>
                  </a:lnTo>
                  <a:lnTo>
                    <a:pt x="1030" y="354"/>
                  </a:lnTo>
                  <a:lnTo>
                    <a:pt x="1031" y="370"/>
                  </a:lnTo>
                  <a:lnTo>
                    <a:pt x="1035" y="387"/>
                  </a:lnTo>
                  <a:lnTo>
                    <a:pt x="1038" y="406"/>
                  </a:lnTo>
                  <a:lnTo>
                    <a:pt x="1044" y="424"/>
                  </a:lnTo>
                  <a:lnTo>
                    <a:pt x="1084" y="536"/>
                  </a:lnTo>
                  <a:lnTo>
                    <a:pt x="1078" y="540"/>
                  </a:lnTo>
                  <a:lnTo>
                    <a:pt x="1072" y="544"/>
                  </a:lnTo>
                  <a:lnTo>
                    <a:pt x="1067" y="548"/>
                  </a:lnTo>
                  <a:lnTo>
                    <a:pt x="1063" y="553"/>
                  </a:lnTo>
                  <a:lnTo>
                    <a:pt x="1060" y="558"/>
                  </a:lnTo>
                  <a:lnTo>
                    <a:pt x="1057" y="562"/>
                  </a:lnTo>
                  <a:lnTo>
                    <a:pt x="1055" y="567"/>
                  </a:lnTo>
                  <a:lnTo>
                    <a:pt x="1054" y="572"/>
                  </a:lnTo>
                  <a:lnTo>
                    <a:pt x="1053" y="584"/>
                  </a:lnTo>
                  <a:lnTo>
                    <a:pt x="1054" y="596"/>
                  </a:lnTo>
                  <a:lnTo>
                    <a:pt x="1057" y="611"/>
                  </a:lnTo>
                  <a:lnTo>
                    <a:pt x="1063" y="627"/>
                  </a:lnTo>
                  <a:lnTo>
                    <a:pt x="1078" y="670"/>
                  </a:lnTo>
                  <a:lnTo>
                    <a:pt x="1080" y="674"/>
                  </a:lnTo>
                  <a:lnTo>
                    <a:pt x="1057" y="687"/>
                  </a:lnTo>
                  <a:lnTo>
                    <a:pt x="1036" y="697"/>
                  </a:lnTo>
                  <a:lnTo>
                    <a:pt x="1013" y="706"/>
                  </a:lnTo>
                  <a:lnTo>
                    <a:pt x="989" y="713"/>
                  </a:lnTo>
                  <a:lnTo>
                    <a:pt x="966" y="720"/>
                  </a:lnTo>
                  <a:lnTo>
                    <a:pt x="942" y="726"/>
                  </a:lnTo>
                  <a:lnTo>
                    <a:pt x="918" y="730"/>
                  </a:lnTo>
                  <a:lnTo>
                    <a:pt x="893" y="735"/>
                  </a:lnTo>
                  <a:lnTo>
                    <a:pt x="842" y="744"/>
                  </a:lnTo>
                  <a:lnTo>
                    <a:pt x="791" y="754"/>
                  </a:lnTo>
                  <a:lnTo>
                    <a:pt x="766" y="760"/>
                  </a:lnTo>
                  <a:lnTo>
                    <a:pt x="740" y="766"/>
                  </a:lnTo>
                  <a:lnTo>
                    <a:pt x="712" y="774"/>
                  </a:lnTo>
                  <a:lnTo>
                    <a:pt x="686" y="783"/>
                  </a:lnTo>
                  <a:lnTo>
                    <a:pt x="660" y="794"/>
                  </a:lnTo>
                  <a:lnTo>
                    <a:pt x="632" y="806"/>
                  </a:lnTo>
                  <a:lnTo>
                    <a:pt x="606" y="819"/>
                  </a:lnTo>
                  <a:lnTo>
                    <a:pt x="578" y="834"/>
                  </a:lnTo>
                  <a:lnTo>
                    <a:pt x="552" y="850"/>
                  </a:lnTo>
                  <a:lnTo>
                    <a:pt x="525" y="866"/>
                  </a:lnTo>
                  <a:lnTo>
                    <a:pt x="498" y="883"/>
                  </a:lnTo>
                  <a:lnTo>
                    <a:pt x="473" y="902"/>
                  </a:lnTo>
                  <a:lnTo>
                    <a:pt x="423" y="938"/>
                  </a:lnTo>
                  <a:lnTo>
                    <a:pt x="375" y="977"/>
                  </a:lnTo>
                  <a:lnTo>
                    <a:pt x="329" y="1014"/>
                  </a:lnTo>
                  <a:lnTo>
                    <a:pt x="288" y="1050"/>
                  </a:lnTo>
                  <a:lnTo>
                    <a:pt x="282" y="1061"/>
                  </a:lnTo>
                  <a:lnTo>
                    <a:pt x="277" y="1075"/>
                  </a:lnTo>
                  <a:lnTo>
                    <a:pt x="270" y="1094"/>
                  </a:lnTo>
                  <a:lnTo>
                    <a:pt x="264" y="1117"/>
                  </a:lnTo>
                  <a:lnTo>
                    <a:pt x="250" y="1169"/>
                  </a:lnTo>
                  <a:lnTo>
                    <a:pt x="238" y="1229"/>
                  </a:lnTo>
                  <a:lnTo>
                    <a:pt x="226" y="1290"/>
                  </a:lnTo>
                  <a:lnTo>
                    <a:pt x="217" y="1349"/>
                  </a:lnTo>
                  <a:lnTo>
                    <a:pt x="210" y="1400"/>
                  </a:lnTo>
                  <a:lnTo>
                    <a:pt x="208" y="1439"/>
                  </a:lnTo>
                  <a:lnTo>
                    <a:pt x="204" y="1479"/>
                  </a:lnTo>
                  <a:lnTo>
                    <a:pt x="199" y="1547"/>
                  </a:lnTo>
                  <a:lnTo>
                    <a:pt x="188" y="1641"/>
                  </a:lnTo>
                  <a:lnTo>
                    <a:pt x="177" y="1754"/>
                  </a:lnTo>
                  <a:lnTo>
                    <a:pt x="163" y="1885"/>
                  </a:lnTo>
                  <a:lnTo>
                    <a:pt x="147" y="2026"/>
                  </a:lnTo>
                  <a:lnTo>
                    <a:pt x="131" y="2175"/>
                  </a:lnTo>
                  <a:lnTo>
                    <a:pt x="114" y="2327"/>
                  </a:lnTo>
                  <a:lnTo>
                    <a:pt x="97" y="2478"/>
                  </a:lnTo>
                  <a:lnTo>
                    <a:pt x="81" y="2622"/>
                  </a:lnTo>
                  <a:lnTo>
                    <a:pt x="66" y="2757"/>
                  </a:lnTo>
                  <a:lnTo>
                    <a:pt x="52" y="2876"/>
                  </a:lnTo>
                  <a:lnTo>
                    <a:pt x="41" y="2976"/>
                  </a:lnTo>
                  <a:lnTo>
                    <a:pt x="32" y="3054"/>
                  </a:lnTo>
                  <a:lnTo>
                    <a:pt x="26" y="3104"/>
                  </a:lnTo>
                  <a:lnTo>
                    <a:pt x="24" y="3121"/>
                  </a:lnTo>
                  <a:lnTo>
                    <a:pt x="0" y="3780"/>
                  </a:lnTo>
                  <a:lnTo>
                    <a:pt x="22" y="3791"/>
                  </a:lnTo>
                  <a:lnTo>
                    <a:pt x="23" y="3809"/>
                  </a:lnTo>
                  <a:lnTo>
                    <a:pt x="27" y="3836"/>
                  </a:lnTo>
                  <a:lnTo>
                    <a:pt x="33" y="3866"/>
                  </a:lnTo>
                  <a:lnTo>
                    <a:pt x="41" y="3901"/>
                  </a:lnTo>
                  <a:lnTo>
                    <a:pt x="50" y="3936"/>
                  </a:lnTo>
                  <a:lnTo>
                    <a:pt x="58" y="3968"/>
                  </a:lnTo>
                  <a:lnTo>
                    <a:pt x="65" y="3996"/>
                  </a:lnTo>
                  <a:lnTo>
                    <a:pt x="71" y="4016"/>
                  </a:lnTo>
                  <a:lnTo>
                    <a:pt x="74" y="4023"/>
                  </a:lnTo>
                  <a:lnTo>
                    <a:pt x="79" y="4031"/>
                  </a:lnTo>
                  <a:lnTo>
                    <a:pt x="87" y="4039"/>
                  </a:lnTo>
                  <a:lnTo>
                    <a:pt x="96" y="4048"/>
                  </a:lnTo>
                  <a:lnTo>
                    <a:pt x="119" y="4069"/>
                  </a:lnTo>
                  <a:lnTo>
                    <a:pt x="145" y="4088"/>
                  </a:lnTo>
                  <a:lnTo>
                    <a:pt x="174" y="4106"/>
                  </a:lnTo>
                  <a:lnTo>
                    <a:pt x="200" y="4121"/>
                  </a:lnTo>
                  <a:lnTo>
                    <a:pt x="212" y="4128"/>
                  </a:lnTo>
                  <a:lnTo>
                    <a:pt x="224" y="4133"/>
                  </a:lnTo>
                  <a:lnTo>
                    <a:pt x="234" y="4135"/>
                  </a:lnTo>
                  <a:lnTo>
                    <a:pt x="242" y="4136"/>
                  </a:lnTo>
                  <a:lnTo>
                    <a:pt x="331" y="4140"/>
                  </a:lnTo>
                  <a:lnTo>
                    <a:pt x="321" y="4047"/>
                  </a:lnTo>
                  <a:lnTo>
                    <a:pt x="270" y="4022"/>
                  </a:lnTo>
                  <a:lnTo>
                    <a:pt x="279" y="4015"/>
                  </a:lnTo>
                  <a:lnTo>
                    <a:pt x="212" y="3953"/>
                  </a:lnTo>
                  <a:lnTo>
                    <a:pt x="204" y="3960"/>
                  </a:lnTo>
                  <a:lnTo>
                    <a:pt x="204" y="3945"/>
                  </a:lnTo>
                  <a:lnTo>
                    <a:pt x="203" y="3935"/>
                  </a:lnTo>
                  <a:lnTo>
                    <a:pt x="202" y="3927"/>
                  </a:lnTo>
                  <a:lnTo>
                    <a:pt x="200" y="3920"/>
                  </a:lnTo>
                  <a:lnTo>
                    <a:pt x="199" y="3916"/>
                  </a:lnTo>
                  <a:lnTo>
                    <a:pt x="196" y="3909"/>
                  </a:lnTo>
                  <a:lnTo>
                    <a:pt x="196" y="3900"/>
                  </a:lnTo>
                  <a:lnTo>
                    <a:pt x="196" y="3888"/>
                  </a:lnTo>
                  <a:lnTo>
                    <a:pt x="196" y="3877"/>
                  </a:lnTo>
                  <a:lnTo>
                    <a:pt x="199" y="3868"/>
                  </a:lnTo>
                  <a:lnTo>
                    <a:pt x="200" y="3862"/>
                  </a:lnTo>
                  <a:lnTo>
                    <a:pt x="202" y="3856"/>
                  </a:lnTo>
                  <a:lnTo>
                    <a:pt x="204" y="3850"/>
                  </a:lnTo>
                  <a:lnTo>
                    <a:pt x="207" y="3842"/>
                  </a:lnTo>
                  <a:lnTo>
                    <a:pt x="208" y="3832"/>
                  </a:lnTo>
                  <a:lnTo>
                    <a:pt x="210" y="3816"/>
                  </a:lnTo>
                  <a:lnTo>
                    <a:pt x="243" y="3817"/>
                  </a:lnTo>
                  <a:lnTo>
                    <a:pt x="248" y="3818"/>
                  </a:lnTo>
                  <a:lnTo>
                    <a:pt x="254" y="3821"/>
                  </a:lnTo>
                  <a:lnTo>
                    <a:pt x="257" y="3823"/>
                  </a:lnTo>
                  <a:lnTo>
                    <a:pt x="262" y="3828"/>
                  </a:lnTo>
                  <a:lnTo>
                    <a:pt x="264" y="3832"/>
                  </a:lnTo>
                  <a:lnTo>
                    <a:pt x="267" y="3838"/>
                  </a:lnTo>
                  <a:lnTo>
                    <a:pt x="270" y="3844"/>
                  </a:lnTo>
                  <a:lnTo>
                    <a:pt x="272" y="3850"/>
                  </a:lnTo>
                  <a:lnTo>
                    <a:pt x="274" y="3866"/>
                  </a:lnTo>
                  <a:lnTo>
                    <a:pt x="277" y="3884"/>
                  </a:lnTo>
                  <a:lnTo>
                    <a:pt x="279" y="3903"/>
                  </a:lnTo>
                  <a:lnTo>
                    <a:pt x="280" y="3921"/>
                  </a:lnTo>
                  <a:lnTo>
                    <a:pt x="282" y="3941"/>
                  </a:lnTo>
                  <a:lnTo>
                    <a:pt x="285" y="3960"/>
                  </a:lnTo>
                  <a:lnTo>
                    <a:pt x="288" y="3977"/>
                  </a:lnTo>
                  <a:lnTo>
                    <a:pt x="293" y="3993"/>
                  </a:lnTo>
                  <a:lnTo>
                    <a:pt x="296" y="4000"/>
                  </a:lnTo>
                  <a:lnTo>
                    <a:pt x="299" y="4006"/>
                  </a:lnTo>
                  <a:lnTo>
                    <a:pt x="304" y="4012"/>
                  </a:lnTo>
                  <a:lnTo>
                    <a:pt x="309" y="4016"/>
                  </a:lnTo>
                  <a:lnTo>
                    <a:pt x="314" y="4021"/>
                  </a:lnTo>
                  <a:lnTo>
                    <a:pt x="321" y="4024"/>
                  </a:lnTo>
                  <a:lnTo>
                    <a:pt x="328" y="4025"/>
                  </a:lnTo>
                  <a:lnTo>
                    <a:pt x="335" y="4026"/>
                  </a:lnTo>
                  <a:lnTo>
                    <a:pt x="349" y="4026"/>
                  </a:lnTo>
                  <a:lnTo>
                    <a:pt x="355" y="4024"/>
                  </a:lnTo>
                  <a:lnTo>
                    <a:pt x="363" y="4022"/>
                  </a:lnTo>
                  <a:lnTo>
                    <a:pt x="381" y="4017"/>
                  </a:lnTo>
                  <a:lnTo>
                    <a:pt x="375" y="3812"/>
                  </a:lnTo>
                  <a:lnTo>
                    <a:pt x="382" y="3802"/>
                  </a:lnTo>
                  <a:lnTo>
                    <a:pt x="389" y="3791"/>
                  </a:lnTo>
                  <a:lnTo>
                    <a:pt x="394" y="3777"/>
                  </a:lnTo>
                  <a:lnTo>
                    <a:pt x="400" y="3764"/>
                  </a:lnTo>
                  <a:lnTo>
                    <a:pt x="406" y="3748"/>
                  </a:lnTo>
                  <a:lnTo>
                    <a:pt x="411" y="3730"/>
                  </a:lnTo>
                  <a:lnTo>
                    <a:pt x="417" y="3712"/>
                  </a:lnTo>
                  <a:lnTo>
                    <a:pt x="422" y="3693"/>
                  </a:lnTo>
                  <a:lnTo>
                    <a:pt x="431" y="3652"/>
                  </a:lnTo>
                  <a:lnTo>
                    <a:pt x="439" y="3607"/>
                  </a:lnTo>
                  <a:lnTo>
                    <a:pt x="446" y="3559"/>
                  </a:lnTo>
                  <a:lnTo>
                    <a:pt x="453" y="3511"/>
                  </a:lnTo>
                  <a:lnTo>
                    <a:pt x="457" y="3461"/>
                  </a:lnTo>
                  <a:lnTo>
                    <a:pt x="463" y="3412"/>
                  </a:lnTo>
                  <a:lnTo>
                    <a:pt x="466" y="3362"/>
                  </a:lnTo>
                  <a:lnTo>
                    <a:pt x="470" y="3316"/>
                  </a:lnTo>
                  <a:lnTo>
                    <a:pt x="475" y="3228"/>
                  </a:lnTo>
                  <a:lnTo>
                    <a:pt x="478" y="3156"/>
                  </a:lnTo>
                  <a:lnTo>
                    <a:pt x="487" y="3135"/>
                  </a:lnTo>
                  <a:lnTo>
                    <a:pt x="494" y="3116"/>
                  </a:lnTo>
                  <a:lnTo>
                    <a:pt x="501" y="3096"/>
                  </a:lnTo>
                  <a:lnTo>
                    <a:pt x="505" y="3079"/>
                  </a:lnTo>
                  <a:lnTo>
                    <a:pt x="510" y="3062"/>
                  </a:lnTo>
                  <a:lnTo>
                    <a:pt x="513" y="3047"/>
                  </a:lnTo>
                  <a:lnTo>
                    <a:pt x="515" y="3032"/>
                  </a:lnTo>
                  <a:lnTo>
                    <a:pt x="517" y="3017"/>
                  </a:lnTo>
                  <a:lnTo>
                    <a:pt x="518" y="3005"/>
                  </a:lnTo>
                  <a:lnTo>
                    <a:pt x="518" y="2992"/>
                  </a:lnTo>
                  <a:lnTo>
                    <a:pt x="517" y="2980"/>
                  </a:lnTo>
                  <a:lnTo>
                    <a:pt x="515" y="2968"/>
                  </a:lnTo>
                  <a:lnTo>
                    <a:pt x="514" y="2958"/>
                  </a:lnTo>
                  <a:lnTo>
                    <a:pt x="511" y="2948"/>
                  </a:lnTo>
                  <a:lnTo>
                    <a:pt x="509" y="2937"/>
                  </a:lnTo>
                  <a:lnTo>
                    <a:pt x="505" y="2928"/>
                  </a:lnTo>
                  <a:lnTo>
                    <a:pt x="497" y="2910"/>
                  </a:lnTo>
                  <a:lnTo>
                    <a:pt x="488" y="2893"/>
                  </a:lnTo>
                  <a:lnTo>
                    <a:pt x="478" y="2876"/>
                  </a:lnTo>
                  <a:lnTo>
                    <a:pt x="469" y="2858"/>
                  </a:lnTo>
                  <a:lnTo>
                    <a:pt x="458" y="2841"/>
                  </a:lnTo>
                  <a:lnTo>
                    <a:pt x="449" y="2823"/>
                  </a:lnTo>
                  <a:lnTo>
                    <a:pt x="440" y="2804"/>
                  </a:lnTo>
                  <a:lnTo>
                    <a:pt x="433" y="2782"/>
                  </a:lnTo>
                  <a:lnTo>
                    <a:pt x="598" y="2593"/>
                  </a:lnTo>
                  <a:lnTo>
                    <a:pt x="599" y="2669"/>
                  </a:lnTo>
                  <a:lnTo>
                    <a:pt x="598" y="2753"/>
                  </a:lnTo>
                  <a:lnTo>
                    <a:pt x="597" y="2846"/>
                  </a:lnTo>
                  <a:lnTo>
                    <a:pt x="596" y="2944"/>
                  </a:lnTo>
                  <a:lnTo>
                    <a:pt x="594" y="3047"/>
                  </a:lnTo>
                  <a:lnTo>
                    <a:pt x="594" y="3152"/>
                  </a:lnTo>
                  <a:lnTo>
                    <a:pt x="596" y="3205"/>
                  </a:lnTo>
                  <a:lnTo>
                    <a:pt x="597" y="3257"/>
                  </a:lnTo>
                  <a:lnTo>
                    <a:pt x="599" y="3310"/>
                  </a:lnTo>
                  <a:lnTo>
                    <a:pt x="601" y="3361"/>
                  </a:lnTo>
                  <a:lnTo>
                    <a:pt x="604" y="3401"/>
                  </a:lnTo>
                  <a:lnTo>
                    <a:pt x="605" y="3441"/>
                  </a:lnTo>
                  <a:lnTo>
                    <a:pt x="605" y="3479"/>
                  </a:lnTo>
                  <a:lnTo>
                    <a:pt x="605" y="3518"/>
                  </a:lnTo>
                  <a:lnTo>
                    <a:pt x="604" y="3591"/>
                  </a:lnTo>
                  <a:lnTo>
                    <a:pt x="601" y="3663"/>
                  </a:lnTo>
                  <a:lnTo>
                    <a:pt x="598" y="3730"/>
                  </a:lnTo>
                  <a:lnTo>
                    <a:pt x="594" y="3797"/>
                  </a:lnTo>
                  <a:lnTo>
                    <a:pt x="593" y="3858"/>
                  </a:lnTo>
                  <a:lnTo>
                    <a:pt x="592" y="3918"/>
                  </a:lnTo>
                  <a:lnTo>
                    <a:pt x="593" y="3980"/>
                  </a:lnTo>
                  <a:lnTo>
                    <a:pt x="593" y="3988"/>
                  </a:lnTo>
                  <a:lnTo>
                    <a:pt x="594" y="3993"/>
                  </a:lnTo>
                  <a:lnTo>
                    <a:pt x="597" y="3998"/>
                  </a:lnTo>
                  <a:lnTo>
                    <a:pt x="599" y="4001"/>
                  </a:lnTo>
                  <a:lnTo>
                    <a:pt x="606" y="4009"/>
                  </a:lnTo>
                  <a:lnTo>
                    <a:pt x="615" y="4021"/>
                  </a:lnTo>
                  <a:lnTo>
                    <a:pt x="616" y="4079"/>
                  </a:lnTo>
                  <a:lnTo>
                    <a:pt x="617" y="4133"/>
                  </a:lnTo>
                  <a:lnTo>
                    <a:pt x="620" y="4184"/>
                  </a:lnTo>
                  <a:lnTo>
                    <a:pt x="622" y="4233"/>
                  </a:lnTo>
                  <a:lnTo>
                    <a:pt x="626" y="4281"/>
                  </a:lnTo>
                  <a:lnTo>
                    <a:pt x="632" y="4328"/>
                  </a:lnTo>
                  <a:lnTo>
                    <a:pt x="638" y="4376"/>
                  </a:lnTo>
                  <a:lnTo>
                    <a:pt x="646" y="4424"/>
                  </a:lnTo>
                  <a:lnTo>
                    <a:pt x="653" y="4473"/>
                  </a:lnTo>
                  <a:lnTo>
                    <a:pt x="658" y="4522"/>
                  </a:lnTo>
                  <a:lnTo>
                    <a:pt x="663" y="4572"/>
                  </a:lnTo>
                  <a:lnTo>
                    <a:pt x="666" y="4621"/>
                  </a:lnTo>
                  <a:lnTo>
                    <a:pt x="670" y="4670"/>
                  </a:lnTo>
                  <a:lnTo>
                    <a:pt x="674" y="4719"/>
                  </a:lnTo>
                  <a:lnTo>
                    <a:pt x="680" y="4768"/>
                  </a:lnTo>
                  <a:lnTo>
                    <a:pt x="688" y="4817"/>
                  </a:lnTo>
                  <a:lnTo>
                    <a:pt x="695" y="4854"/>
                  </a:lnTo>
                  <a:lnTo>
                    <a:pt x="702" y="4896"/>
                  </a:lnTo>
                  <a:lnTo>
                    <a:pt x="709" y="4942"/>
                  </a:lnTo>
                  <a:lnTo>
                    <a:pt x="714" y="4991"/>
                  </a:lnTo>
                  <a:lnTo>
                    <a:pt x="727" y="5096"/>
                  </a:lnTo>
                  <a:lnTo>
                    <a:pt x="737" y="5207"/>
                  </a:lnTo>
                  <a:lnTo>
                    <a:pt x="746" y="5318"/>
                  </a:lnTo>
                  <a:lnTo>
                    <a:pt x="754" y="5424"/>
                  </a:lnTo>
                  <a:lnTo>
                    <a:pt x="757" y="5475"/>
                  </a:lnTo>
                  <a:lnTo>
                    <a:pt x="758" y="5521"/>
                  </a:lnTo>
                  <a:lnTo>
                    <a:pt x="759" y="5565"/>
                  </a:lnTo>
                  <a:lnTo>
                    <a:pt x="760" y="5605"/>
                  </a:lnTo>
                  <a:lnTo>
                    <a:pt x="760" y="5655"/>
                  </a:lnTo>
                  <a:lnTo>
                    <a:pt x="762" y="5705"/>
                  </a:lnTo>
                  <a:lnTo>
                    <a:pt x="765" y="5755"/>
                  </a:lnTo>
                  <a:lnTo>
                    <a:pt x="769" y="5805"/>
                  </a:lnTo>
                  <a:lnTo>
                    <a:pt x="774" y="5854"/>
                  </a:lnTo>
                  <a:lnTo>
                    <a:pt x="780" y="5903"/>
                  </a:lnTo>
                  <a:lnTo>
                    <a:pt x="785" y="5951"/>
                  </a:lnTo>
                  <a:lnTo>
                    <a:pt x="792" y="6000"/>
                  </a:lnTo>
                  <a:lnTo>
                    <a:pt x="807" y="6096"/>
                  </a:lnTo>
                  <a:lnTo>
                    <a:pt x="822" y="6191"/>
                  </a:lnTo>
                  <a:lnTo>
                    <a:pt x="836" y="6284"/>
                  </a:lnTo>
                  <a:lnTo>
                    <a:pt x="848" y="6376"/>
                  </a:lnTo>
                  <a:lnTo>
                    <a:pt x="854" y="6419"/>
                  </a:lnTo>
                  <a:lnTo>
                    <a:pt x="860" y="6465"/>
                  </a:lnTo>
                  <a:lnTo>
                    <a:pt x="866" y="6517"/>
                  </a:lnTo>
                  <a:lnTo>
                    <a:pt x="874" y="6568"/>
                  </a:lnTo>
                  <a:lnTo>
                    <a:pt x="884" y="6619"/>
                  </a:lnTo>
                  <a:lnTo>
                    <a:pt x="893" y="6667"/>
                  </a:lnTo>
                  <a:lnTo>
                    <a:pt x="899" y="6689"/>
                  </a:lnTo>
                  <a:lnTo>
                    <a:pt x="904" y="6710"/>
                  </a:lnTo>
                  <a:lnTo>
                    <a:pt x="910" y="6728"/>
                  </a:lnTo>
                  <a:lnTo>
                    <a:pt x="917" y="6745"/>
                  </a:lnTo>
                  <a:lnTo>
                    <a:pt x="927" y="6772"/>
                  </a:lnTo>
                  <a:lnTo>
                    <a:pt x="941" y="6811"/>
                  </a:lnTo>
                  <a:lnTo>
                    <a:pt x="957" y="6856"/>
                  </a:lnTo>
                  <a:lnTo>
                    <a:pt x="974" y="6908"/>
                  </a:lnTo>
                  <a:lnTo>
                    <a:pt x="989" y="6958"/>
                  </a:lnTo>
                  <a:lnTo>
                    <a:pt x="1003" y="7006"/>
                  </a:lnTo>
                  <a:lnTo>
                    <a:pt x="1007" y="7028"/>
                  </a:lnTo>
                  <a:lnTo>
                    <a:pt x="1012" y="7046"/>
                  </a:lnTo>
                  <a:lnTo>
                    <a:pt x="1014" y="7063"/>
                  </a:lnTo>
                  <a:lnTo>
                    <a:pt x="1015" y="7076"/>
                  </a:lnTo>
                  <a:lnTo>
                    <a:pt x="1003" y="7099"/>
                  </a:lnTo>
                  <a:lnTo>
                    <a:pt x="974" y="7148"/>
                  </a:lnTo>
                  <a:lnTo>
                    <a:pt x="943" y="7199"/>
                  </a:lnTo>
                  <a:lnTo>
                    <a:pt x="926" y="7230"/>
                  </a:lnTo>
                  <a:lnTo>
                    <a:pt x="923" y="7242"/>
                  </a:lnTo>
                  <a:lnTo>
                    <a:pt x="917" y="7264"/>
                  </a:lnTo>
                  <a:lnTo>
                    <a:pt x="909" y="7294"/>
                  </a:lnTo>
                  <a:lnTo>
                    <a:pt x="902" y="7328"/>
                  </a:lnTo>
                  <a:lnTo>
                    <a:pt x="894" y="7363"/>
                  </a:lnTo>
                  <a:lnTo>
                    <a:pt x="888" y="7392"/>
                  </a:lnTo>
                  <a:lnTo>
                    <a:pt x="884" y="7414"/>
                  </a:lnTo>
                  <a:lnTo>
                    <a:pt x="881" y="7426"/>
                  </a:lnTo>
                  <a:lnTo>
                    <a:pt x="881" y="7436"/>
                  </a:lnTo>
                  <a:lnTo>
                    <a:pt x="883" y="7461"/>
                  </a:lnTo>
                  <a:lnTo>
                    <a:pt x="886" y="7482"/>
                  </a:lnTo>
                  <a:lnTo>
                    <a:pt x="887" y="7491"/>
                  </a:lnTo>
                  <a:lnTo>
                    <a:pt x="891" y="7499"/>
                  </a:lnTo>
                  <a:lnTo>
                    <a:pt x="893" y="7507"/>
                  </a:lnTo>
                  <a:lnTo>
                    <a:pt x="896" y="7514"/>
                  </a:lnTo>
                  <a:lnTo>
                    <a:pt x="900" y="7519"/>
                  </a:lnTo>
                  <a:lnTo>
                    <a:pt x="903" y="7525"/>
                  </a:lnTo>
                  <a:lnTo>
                    <a:pt x="908" y="7530"/>
                  </a:lnTo>
                  <a:lnTo>
                    <a:pt x="912" y="7533"/>
                  </a:lnTo>
                  <a:lnTo>
                    <a:pt x="921" y="7540"/>
                  </a:lnTo>
                  <a:lnTo>
                    <a:pt x="933" y="7544"/>
                  </a:lnTo>
                  <a:lnTo>
                    <a:pt x="943" y="7548"/>
                  </a:lnTo>
                  <a:lnTo>
                    <a:pt x="956" y="7551"/>
                  </a:lnTo>
                  <a:lnTo>
                    <a:pt x="967" y="7552"/>
                  </a:lnTo>
                  <a:lnTo>
                    <a:pt x="980" y="7555"/>
                  </a:lnTo>
                  <a:lnTo>
                    <a:pt x="991" y="7557"/>
                  </a:lnTo>
                  <a:lnTo>
                    <a:pt x="1004" y="7560"/>
                  </a:lnTo>
                  <a:lnTo>
                    <a:pt x="1015" y="7564"/>
                  </a:lnTo>
                  <a:lnTo>
                    <a:pt x="1025" y="7570"/>
                  </a:lnTo>
                  <a:lnTo>
                    <a:pt x="1248" y="7570"/>
                  </a:lnTo>
                  <a:lnTo>
                    <a:pt x="1300" y="7541"/>
                  </a:lnTo>
                  <a:lnTo>
                    <a:pt x="1338" y="7523"/>
                  </a:lnTo>
                  <a:lnTo>
                    <a:pt x="1352" y="7515"/>
                  </a:lnTo>
                  <a:lnTo>
                    <a:pt x="1364" y="7508"/>
                  </a:lnTo>
                  <a:lnTo>
                    <a:pt x="1373" y="7501"/>
                  </a:lnTo>
                  <a:lnTo>
                    <a:pt x="1380" y="7493"/>
                  </a:lnTo>
                  <a:lnTo>
                    <a:pt x="1383" y="7490"/>
                  </a:lnTo>
                  <a:lnTo>
                    <a:pt x="1386" y="7484"/>
                  </a:lnTo>
                  <a:lnTo>
                    <a:pt x="1387" y="7479"/>
                  </a:lnTo>
                  <a:lnTo>
                    <a:pt x="1389" y="7472"/>
                  </a:lnTo>
                  <a:lnTo>
                    <a:pt x="1391" y="7459"/>
                  </a:lnTo>
                  <a:lnTo>
                    <a:pt x="1392" y="7442"/>
                  </a:lnTo>
                  <a:lnTo>
                    <a:pt x="1392" y="7392"/>
                  </a:lnTo>
                  <a:lnTo>
                    <a:pt x="1392" y="7323"/>
                  </a:lnTo>
                  <a:lnTo>
                    <a:pt x="1394" y="7311"/>
                  </a:lnTo>
                  <a:lnTo>
                    <a:pt x="1396" y="7301"/>
                  </a:lnTo>
                  <a:lnTo>
                    <a:pt x="1399" y="7291"/>
                  </a:lnTo>
                  <a:lnTo>
                    <a:pt x="1404" y="7282"/>
                  </a:lnTo>
                  <a:lnTo>
                    <a:pt x="1415" y="7263"/>
                  </a:lnTo>
                  <a:lnTo>
                    <a:pt x="1429" y="7246"/>
                  </a:lnTo>
                  <a:lnTo>
                    <a:pt x="1442" y="7228"/>
                  </a:lnTo>
                  <a:lnTo>
                    <a:pt x="1453" y="7210"/>
                  </a:lnTo>
                  <a:lnTo>
                    <a:pt x="1458" y="7200"/>
                  </a:lnTo>
                  <a:lnTo>
                    <a:pt x="1460" y="7190"/>
                  </a:lnTo>
                  <a:lnTo>
                    <a:pt x="1461" y="7180"/>
                  </a:lnTo>
                  <a:lnTo>
                    <a:pt x="1461" y="7168"/>
                  </a:lnTo>
                  <a:lnTo>
                    <a:pt x="1447" y="7055"/>
                  </a:lnTo>
                  <a:lnTo>
                    <a:pt x="1461" y="7036"/>
                  </a:lnTo>
                  <a:lnTo>
                    <a:pt x="1474" y="7014"/>
                  </a:lnTo>
                  <a:lnTo>
                    <a:pt x="1485" y="6990"/>
                  </a:lnTo>
                  <a:lnTo>
                    <a:pt x="1495" y="6965"/>
                  </a:lnTo>
                  <a:lnTo>
                    <a:pt x="1499" y="6952"/>
                  </a:lnTo>
                  <a:lnTo>
                    <a:pt x="1503" y="6939"/>
                  </a:lnTo>
                  <a:lnTo>
                    <a:pt x="1507" y="6925"/>
                  </a:lnTo>
                  <a:lnTo>
                    <a:pt x="1509" y="6911"/>
                  </a:lnTo>
                  <a:lnTo>
                    <a:pt x="1511" y="6896"/>
                  </a:lnTo>
                  <a:lnTo>
                    <a:pt x="1513" y="6882"/>
                  </a:lnTo>
                  <a:lnTo>
                    <a:pt x="1514" y="6866"/>
                  </a:lnTo>
                  <a:lnTo>
                    <a:pt x="1515" y="6850"/>
                  </a:lnTo>
                  <a:lnTo>
                    <a:pt x="1515" y="6777"/>
                  </a:lnTo>
                  <a:lnTo>
                    <a:pt x="1514" y="6768"/>
                  </a:lnTo>
                  <a:lnTo>
                    <a:pt x="1513" y="6759"/>
                  </a:lnTo>
                  <a:lnTo>
                    <a:pt x="1511" y="6750"/>
                  </a:lnTo>
                  <a:lnTo>
                    <a:pt x="1509" y="6741"/>
                  </a:lnTo>
                  <a:lnTo>
                    <a:pt x="1503" y="6721"/>
                  </a:lnTo>
                  <a:lnTo>
                    <a:pt x="1495" y="6702"/>
                  </a:lnTo>
                  <a:lnTo>
                    <a:pt x="1477" y="6662"/>
                  </a:lnTo>
                  <a:lnTo>
                    <a:pt x="1455" y="6621"/>
                  </a:lnTo>
                  <a:lnTo>
                    <a:pt x="1445" y="6601"/>
                  </a:lnTo>
                  <a:lnTo>
                    <a:pt x="1435" y="6581"/>
                  </a:lnTo>
                  <a:lnTo>
                    <a:pt x="1426" y="6561"/>
                  </a:lnTo>
                  <a:lnTo>
                    <a:pt x="1419" y="6542"/>
                  </a:lnTo>
                  <a:lnTo>
                    <a:pt x="1413" y="6523"/>
                  </a:lnTo>
                  <a:lnTo>
                    <a:pt x="1410" y="6504"/>
                  </a:lnTo>
                  <a:lnTo>
                    <a:pt x="1408" y="6495"/>
                  </a:lnTo>
                  <a:lnTo>
                    <a:pt x="1408" y="6487"/>
                  </a:lnTo>
                  <a:lnTo>
                    <a:pt x="1408" y="6478"/>
                  </a:lnTo>
                  <a:lnTo>
                    <a:pt x="1410" y="6470"/>
                  </a:lnTo>
                  <a:lnTo>
                    <a:pt x="1437" y="6201"/>
                  </a:lnTo>
                  <a:lnTo>
                    <a:pt x="1437" y="6181"/>
                  </a:lnTo>
                  <a:lnTo>
                    <a:pt x="1436" y="6172"/>
                  </a:lnTo>
                  <a:lnTo>
                    <a:pt x="1435" y="6163"/>
                  </a:lnTo>
                  <a:lnTo>
                    <a:pt x="1434" y="6156"/>
                  </a:lnTo>
                  <a:lnTo>
                    <a:pt x="1431" y="6150"/>
                  </a:lnTo>
                  <a:lnTo>
                    <a:pt x="1426" y="6140"/>
                  </a:lnTo>
                  <a:lnTo>
                    <a:pt x="1420" y="6132"/>
                  </a:lnTo>
                  <a:lnTo>
                    <a:pt x="1414" y="6125"/>
                  </a:lnTo>
                  <a:lnTo>
                    <a:pt x="1408" y="6118"/>
                  </a:lnTo>
                  <a:lnTo>
                    <a:pt x="1406" y="6115"/>
                  </a:lnTo>
                  <a:lnTo>
                    <a:pt x="1405" y="6110"/>
                  </a:lnTo>
                  <a:lnTo>
                    <a:pt x="1404" y="6104"/>
                  </a:lnTo>
                  <a:lnTo>
                    <a:pt x="1404" y="6099"/>
                  </a:lnTo>
                  <a:lnTo>
                    <a:pt x="1404" y="6078"/>
                  </a:lnTo>
                  <a:lnTo>
                    <a:pt x="1404" y="6057"/>
                  </a:lnTo>
                  <a:lnTo>
                    <a:pt x="1405" y="6038"/>
                  </a:lnTo>
                  <a:lnTo>
                    <a:pt x="1406" y="6017"/>
                  </a:lnTo>
                  <a:lnTo>
                    <a:pt x="1408" y="5998"/>
                  </a:lnTo>
                  <a:lnTo>
                    <a:pt x="1413" y="5960"/>
                  </a:lnTo>
                  <a:lnTo>
                    <a:pt x="1421" y="5924"/>
                  </a:lnTo>
                  <a:lnTo>
                    <a:pt x="1429" y="5888"/>
                  </a:lnTo>
                  <a:lnTo>
                    <a:pt x="1438" y="5854"/>
                  </a:lnTo>
                  <a:lnTo>
                    <a:pt x="1448" y="5820"/>
                  </a:lnTo>
                  <a:lnTo>
                    <a:pt x="1459" y="5788"/>
                  </a:lnTo>
                  <a:lnTo>
                    <a:pt x="1479" y="5726"/>
                  </a:lnTo>
                  <a:lnTo>
                    <a:pt x="1496" y="5668"/>
                  </a:lnTo>
                  <a:lnTo>
                    <a:pt x="1504" y="5640"/>
                  </a:lnTo>
                  <a:lnTo>
                    <a:pt x="1509" y="5614"/>
                  </a:lnTo>
                  <a:lnTo>
                    <a:pt x="1513" y="5589"/>
                  </a:lnTo>
                  <a:lnTo>
                    <a:pt x="1515" y="5564"/>
                  </a:lnTo>
                  <a:lnTo>
                    <a:pt x="1513" y="5504"/>
                  </a:lnTo>
                  <a:lnTo>
                    <a:pt x="1510" y="5428"/>
                  </a:lnTo>
                  <a:lnTo>
                    <a:pt x="1506" y="5340"/>
                  </a:lnTo>
                  <a:lnTo>
                    <a:pt x="1501" y="5247"/>
                  </a:lnTo>
                  <a:lnTo>
                    <a:pt x="1499" y="5158"/>
                  </a:lnTo>
                  <a:lnTo>
                    <a:pt x="1496" y="5079"/>
                  </a:lnTo>
                  <a:lnTo>
                    <a:pt x="1498" y="5045"/>
                  </a:lnTo>
                  <a:lnTo>
                    <a:pt x="1499" y="5016"/>
                  </a:lnTo>
                  <a:lnTo>
                    <a:pt x="1500" y="4993"/>
                  </a:lnTo>
                  <a:lnTo>
                    <a:pt x="1503" y="4977"/>
                  </a:lnTo>
                  <a:lnTo>
                    <a:pt x="1508" y="4958"/>
                  </a:lnTo>
                  <a:lnTo>
                    <a:pt x="1513" y="4932"/>
                  </a:lnTo>
                  <a:lnTo>
                    <a:pt x="1517" y="4902"/>
                  </a:lnTo>
                  <a:lnTo>
                    <a:pt x="1522" y="4868"/>
                  </a:lnTo>
                  <a:lnTo>
                    <a:pt x="1530" y="4789"/>
                  </a:lnTo>
                  <a:lnTo>
                    <a:pt x="1537" y="4704"/>
                  </a:lnTo>
                  <a:lnTo>
                    <a:pt x="1543" y="4617"/>
                  </a:lnTo>
                  <a:lnTo>
                    <a:pt x="1549" y="4536"/>
                  </a:lnTo>
                  <a:lnTo>
                    <a:pt x="1555" y="4465"/>
                  </a:lnTo>
                  <a:lnTo>
                    <a:pt x="1558" y="4412"/>
                  </a:lnTo>
                  <a:lnTo>
                    <a:pt x="1563" y="4420"/>
                  </a:lnTo>
                  <a:lnTo>
                    <a:pt x="1569" y="4430"/>
                  </a:lnTo>
                  <a:lnTo>
                    <a:pt x="1573" y="4442"/>
                  </a:lnTo>
                  <a:lnTo>
                    <a:pt x="1578" y="4458"/>
                  </a:lnTo>
                  <a:lnTo>
                    <a:pt x="1587" y="4495"/>
                  </a:lnTo>
                  <a:lnTo>
                    <a:pt x="1595" y="4541"/>
                  </a:lnTo>
                  <a:lnTo>
                    <a:pt x="1604" y="4592"/>
                  </a:lnTo>
                  <a:lnTo>
                    <a:pt x="1612" y="4648"/>
                  </a:lnTo>
                  <a:lnTo>
                    <a:pt x="1620" y="4709"/>
                  </a:lnTo>
                  <a:lnTo>
                    <a:pt x="1627" y="4771"/>
                  </a:lnTo>
                  <a:lnTo>
                    <a:pt x="1634" y="4835"/>
                  </a:lnTo>
                  <a:lnTo>
                    <a:pt x="1641" y="4897"/>
                  </a:lnTo>
                  <a:lnTo>
                    <a:pt x="1645" y="4958"/>
                  </a:lnTo>
                  <a:lnTo>
                    <a:pt x="1650" y="5016"/>
                  </a:lnTo>
                  <a:lnTo>
                    <a:pt x="1653" y="5071"/>
                  </a:lnTo>
                  <a:lnTo>
                    <a:pt x="1657" y="5119"/>
                  </a:lnTo>
                  <a:lnTo>
                    <a:pt x="1658" y="5160"/>
                  </a:lnTo>
                  <a:lnTo>
                    <a:pt x="1659" y="5193"/>
                  </a:lnTo>
                  <a:lnTo>
                    <a:pt x="1659" y="5252"/>
                  </a:lnTo>
                  <a:lnTo>
                    <a:pt x="1661" y="5305"/>
                  </a:lnTo>
                  <a:lnTo>
                    <a:pt x="1665" y="5356"/>
                  </a:lnTo>
                  <a:lnTo>
                    <a:pt x="1669" y="5405"/>
                  </a:lnTo>
                  <a:lnTo>
                    <a:pt x="1674" y="5452"/>
                  </a:lnTo>
                  <a:lnTo>
                    <a:pt x="1681" y="5500"/>
                  </a:lnTo>
                  <a:lnTo>
                    <a:pt x="1690" y="5548"/>
                  </a:lnTo>
                  <a:lnTo>
                    <a:pt x="1699" y="5599"/>
                  </a:lnTo>
                  <a:lnTo>
                    <a:pt x="1705" y="5632"/>
                  </a:lnTo>
                  <a:lnTo>
                    <a:pt x="1708" y="5663"/>
                  </a:lnTo>
                  <a:lnTo>
                    <a:pt x="1710" y="5689"/>
                  </a:lnTo>
                  <a:lnTo>
                    <a:pt x="1711" y="5715"/>
                  </a:lnTo>
                  <a:lnTo>
                    <a:pt x="1713" y="5758"/>
                  </a:lnTo>
                  <a:lnTo>
                    <a:pt x="1713" y="5797"/>
                  </a:lnTo>
                  <a:lnTo>
                    <a:pt x="1714" y="5815"/>
                  </a:lnTo>
                  <a:lnTo>
                    <a:pt x="1717" y="5833"/>
                  </a:lnTo>
                  <a:lnTo>
                    <a:pt x="1721" y="5852"/>
                  </a:lnTo>
                  <a:lnTo>
                    <a:pt x="1727" y="5871"/>
                  </a:lnTo>
                  <a:lnTo>
                    <a:pt x="1737" y="5892"/>
                  </a:lnTo>
                  <a:lnTo>
                    <a:pt x="1748" y="5915"/>
                  </a:lnTo>
                  <a:lnTo>
                    <a:pt x="1763" y="5939"/>
                  </a:lnTo>
                  <a:lnTo>
                    <a:pt x="1781" y="5965"/>
                  </a:lnTo>
                  <a:lnTo>
                    <a:pt x="1780" y="5989"/>
                  </a:lnTo>
                  <a:lnTo>
                    <a:pt x="1780" y="6014"/>
                  </a:lnTo>
                  <a:lnTo>
                    <a:pt x="1780" y="6038"/>
                  </a:lnTo>
                  <a:lnTo>
                    <a:pt x="1780" y="6062"/>
                  </a:lnTo>
                  <a:lnTo>
                    <a:pt x="1781" y="6086"/>
                  </a:lnTo>
                  <a:lnTo>
                    <a:pt x="1782" y="6109"/>
                  </a:lnTo>
                  <a:lnTo>
                    <a:pt x="1785" y="6132"/>
                  </a:lnTo>
                  <a:lnTo>
                    <a:pt x="1788" y="6155"/>
                  </a:lnTo>
                  <a:lnTo>
                    <a:pt x="1789" y="6164"/>
                  </a:lnTo>
                  <a:lnTo>
                    <a:pt x="1789" y="6173"/>
                  </a:lnTo>
                  <a:lnTo>
                    <a:pt x="1789" y="6182"/>
                  </a:lnTo>
                  <a:lnTo>
                    <a:pt x="1787" y="6191"/>
                  </a:lnTo>
                  <a:lnTo>
                    <a:pt x="1782" y="6209"/>
                  </a:lnTo>
                  <a:lnTo>
                    <a:pt x="1777" y="6228"/>
                  </a:lnTo>
                  <a:lnTo>
                    <a:pt x="1770" y="6248"/>
                  </a:lnTo>
                  <a:lnTo>
                    <a:pt x="1764" y="6271"/>
                  </a:lnTo>
                  <a:lnTo>
                    <a:pt x="1762" y="6283"/>
                  </a:lnTo>
                  <a:lnTo>
                    <a:pt x="1759" y="6296"/>
                  </a:lnTo>
                  <a:lnTo>
                    <a:pt x="1758" y="6310"/>
                  </a:lnTo>
                  <a:lnTo>
                    <a:pt x="1758" y="6325"/>
                  </a:lnTo>
                  <a:lnTo>
                    <a:pt x="1758" y="6353"/>
                  </a:lnTo>
                  <a:lnTo>
                    <a:pt x="1757" y="6381"/>
                  </a:lnTo>
                  <a:lnTo>
                    <a:pt x="1755" y="6406"/>
                  </a:lnTo>
                  <a:lnTo>
                    <a:pt x="1753" y="6431"/>
                  </a:lnTo>
                  <a:lnTo>
                    <a:pt x="1748" y="6478"/>
                  </a:lnTo>
                  <a:lnTo>
                    <a:pt x="1741" y="6523"/>
                  </a:lnTo>
                  <a:lnTo>
                    <a:pt x="1735" y="6565"/>
                  </a:lnTo>
                  <a:lnTo>
                    <a:pt x="1731" y="6607"/>
                  </a:lnTo>
                  <a:lnTo>
                    <a:pt x="1729" y="6629"/>
                  </a:lnTo>
                  <a:lnTo>
                    <a:pt x="1726" y="6651"/>
                  </a:lnTo>
                  <a:lnTo>
                    <a:pt x="1725" y="6672"/>
                  </a:lnTo>
                  <a:lnTo>
                    <a:pt x="1725" y="6695"/>
                  </a:lnTo>
                  <a:lnTo>
                    <a:pt x="1724" y="6798"/>
                  </a:lnTo>
                  <a:lnTo>
                    <a:pt x="1772" y="7095"/>
                  </a:lnTo>
                  <a:lnTo>
                    <a:pt x="1758" y="7096"/>
                  </a:lnTo>
                  <a:lnTo>
                    <a:pt x="1758" y="7148"/>
                  </a:lnTo>
                  <a:lnTo>
                    <a:pt x="1759" y="7159"/>
                  </a:lnTo>
                  <a:lnTo>
                    <a:pt x="1763" y="7170"/>
                  </a:lnTo>
                  <a:lnTo>
                    <a:pt x="1767" y="7181"/>
                  </a:lnTo>
                  <a:lnTo>
                    <a:pt x="1774" y="7191"/>
                  </a:lnTo>
                  <a:lnTo>
                    <a:pt x="1783" y="7203"/>
                  </a:lnTo>
                  <a:lnTo>
                    <a:pt x="1793" y="7213"/>
                  </a:lnTo>
                  <a:lnTo>
                    <a:pt x="1803" y="7222"/>
                  </a:lnTo>
                  <a:lnTo>
                    <a:pt x="1814" y="7231"/>
                  </a:lnTo>
                  <a:lnTo>
                    <a:pt x="1827" y="7240"/>
                  </a:lnTo>
                  <a:lnTo>
                    <a:pt x="1840" y="7247"/>
                  </a:lnTo>
                  <a:lnTo>
                    <a:pt x="1852" y="7254"/>
                  </a:lnTo>
                  <a:lnTo>
                    <a:pt x="1866" y="7260"/>
                  </a:lnTo>
                  <a:lnTo>
                    <a:pt x="1878" y="7266"/>
                  </a:lnTo>
                  <a:lnTo>
                    <a:pt x="1891" y="7269"/>
                  </a:lnTo>
                  <a:lnTo>
                    <a:pt x="1902" y="7270"/>
                  </a:lnTo>
                  <a:lnTo>
                    <a:pt x="1914" y="7271"/>
                  </a:lnTo>
                  <a:lnTo>
                    <a:pt x="1980" y="7271"/>
                  </a:lnTo>
                  <a:lnTo>
                    <a:pt x="1985" y="7288"/>
                  </a:lnTo>
                  <a:lnTo>
                    <a:pt x="1987" y="7304"/>
                  </a:lnTo>
                  <a:lnTo>
                    <a:pt x="1988" y="7318"/>
                  </a:lnTo>
                  <a:lnTo>
                    <a:pt x="1989" y="7332"/>
                  </a:lnTo>
                  <a:lnTo>
                    <a:pt x="1990" y="7355"/>
                  </a:lnTo>
                  <a:lnTo>
                    <a:pt x="1992" y="7375"/>
                  </a:lnTo>
                  <a:lnTo>
                    <a:pt x="1994" y="7384"/>
                  </a:lnTo>
                  <a:lnTo>
                    <a:pt x="1996" y="7394"/>
                  </a:lnTo>
                  <a:lnTo>
                    <a:pt x="2001" y="7402"/>
                  </a:lnTo>
                  <a:lnTo>
                    <a:pt x="2005" y="7411"/>
                  </a:lnTo>
                  <a:lnTo>
                    <a:pt x="2012" y="7419"/>
                  </a:lnTo>
                  <a:lnTo>
                    <a:pt x="2021" y="7428"/>
                  </a:lnTo>
                  <a:lnTo>
                    <a:pt x="2033" y="7437"/>
                  </a:lnTo>
                  <a:lnTo>
                    <a:pt x="2046" y="7446"/>
                  </a:lnTo>
                  <a:lnTo>
                    <a:pt x="2066" y="7459"/>
                  </a:lnTo>
                  <a:lnTo>
                    <a:pt x="2086" y="7469"/>
                  </a:lnTo>
                  <a:lnTo>
                    <a:pt x="2109" y="7479"/>
                  </a:lnTo>
                  <a:lnTo>
                    <a:pt x="2134" y="7490"/>
                  </a:lnTo>
                  <a:lnTo>
                    <a:pt x="2160" y="7496"/>
                  </a:lnTo>
                  <a:lnTo>
                    <a:pt x="2187" y="7503"/>
                  </a:lnTo>
                  <a:lnTo>
                    <a:pt x="2202" y="7506"/>
                  </a:lnTo>
                  <a:lnTo>
                    <a:pt x="2217" y="7507"/>
                  </a:lnTo>
                  <a:lnTo>
                    <a:pt x="2232" y="7508"/>
                  </a:lnTo>
                  <a:lnTo>
                    <a:pt x="2247" y="7508"/>
                  </a:lnTo>
                  <a:lnTo>
                    <a:pt x="2284" y="7508"/>
                  </a:lnTo>
                  <a:lnTo>
                    <a:pt x="2331" y="7507"/>
                  </a:lnTo>
                  <a:lnTo>
                    <a:pt x="2357" y="7504"/>
                  </a:lnTo>
                  <a:lnTo>
                    <a:pt x="2383" y="7503"/>
                  </a:lnTo>
                  <a:lnTo>
                    <a:pt x="2409" y="7500"/>
                  </a:lnTo>
                  <a:lnTo>
                    <a:pt x="2434" y="7498"/>
                  </a:lnTo>
                  <a:lnTo>
                    <a:pt x="2459" y="7493"/>
                  </a:lnTo>
                  <a:lnTo>
                    <a:pt x="2482" y="7488"/>
                  </a:lnTo>
                  <a:lnTo>
                    <a:pt x="2503" y="7483"/>
                  </a:lnTo>
                  <a:lnTo>
                    <a:pt x="2521" y="7476"/>
                  </a:lnTo>
                  <a:lnTo>
                    <a:pt x="2529" y="7471"/>
                  </a:lnTo>
                  <a:lnTo>
                    <a:pt x="2536" y="7468"/>
                  </a:lnTo>
                  <a:lnTo>
                    <a:pt x="2543" y="7463"/>
                  </a:lnTo>
                  <a:lnTo>
                    <a:pt x="2548" y="7459"/>
                  </a:lnTo>
                  <a:lnTo>
                    <a:pt x="2552" y="7453"/>
                  </a:lnTo>
                  <a:lnTo>
                    <a:pt x="2555" y="7447"/>
                  </a:lnTo>
                  <a:lnTo>
                    <a:pt x="2558" y="7442"/>
                  </a:lnTo>
                  <a:lnTo>
                    <a:pt x="2558" y="7436"/>
                  </a:lnTo>
                  <a:lnTo>
                    <a:pt x="2558" y="7426"/>
                  </a:lnTo>
                  <a:lnTo>
                    <a:pt x="2558" y="7412"/>
                  </a:lnTo>
                  <a:lnTo>
                    <a:pt x="2555" y="7398"/>
                  </a:lnTo>
                  <a:lnTo>
                    <a:pt x="2553" y="7383"/>
                  </a:lnTo>
                  <a:lnTo>
                    <a:pt x="2550" y="7370"/>
                  </a:lnTo>
                  <a:lnTo>
                    <a:pt x="2545" y="7356"/>
                  </a:lnTo>
                  <a:lnTo>
                    <a:pt x="2540" y="7342"/>
                  </a:lnTo>
                  <a:lnTo>
                    <a:pt x="2535" y="7328"/>
                  </a:lnTo>
                  <a:lnTo>
                    <a:pt x="2528" y="7314"/>
                  </a:lnTo>
                  <a:lnTo>
                    <a:pt x="2513" y="7286"/>
                  </a:lnTo>
                  <a:lnTo>
                    <a:pt x="2495" y="7259"/>
                  </a:lnTo>
                  <a:lnTo>
                    <a:pt x="2476" y="7232"/>
                  </a:lnTo>
                  <a:lnTo>
                    <a:pt x="2456" y="7205"/>
                  </a:lnTo>
                  <a:lnTo>
                    <a:pt x="2413" y="7155"/>
                  </a:lnTo>
                  <a:lnTo>
                    <a:pt x="2371" y="7107"/>
                  </a:lnTo>
                  <a:lnTo>
                    <a:pt x="2352" y="7085"/>
                  </a:lnTo>
                  <a:lnTo>
                    <a:pt x="2333" y="7063"/>
                  </a:lnTo>
                  <a:lnTo>
                    <a:pt x="2316" y="7043"/>
                  </a:lnTo>
                  <a:lnTo>
                    <a:pt x="2303" y="7024"/>
                  </a:lnTo>
                  <a:lnTo>
                    <a:pt x="2312" y="6992"/>
                  </a:lnTo>
                  <a:lnTo>
                    <a:pt x="2323" y="6952"/>
                  </a:lnTo>
                  <a:lnTo>
                    <a:pt x="2338" y="6908"/>
                  </a:lnTo>
                  <a:lnTo>
                    <a:pt x="2353" y="6862"/>
                  </a:lnTo>
                  <a:lnTo>
                    <a:pt x="2367" y="6816"/>
                  </a:lnTo>
                  <a:lnTo>
                    <a:pt x="2378" y="6775"/>
                  </a:lnTo>
                  <a:lnTo>
                    <a:pt x="2384" y="6757"/>
                  </a:lnTo>
                  <a:lnTo>
                    <a:pt x="2387" y="6741"/>
                  </a:lnTo>
                  <a:lnTo>
                    <a:pt x="2389" y="6727"/>
                  </a:lnTo>
                  <a:lnTo>
                    <a:pt x="2392" y="6716"/>
                  </a:lnTo>
                  <a:lnTo>
                    <a:pt x="2394" y="6663"/>
                  </a:lnTo>
                  <a:lnTo>
                    <a:pt x="2396" y="6613"/>
                  </a:lnTo>
                  <a:lnTo>
                    <a:pt x="2396" y="6566"/>
                  </a:lnTo>
                  <a:lnTo>
                    <a:pt x="2397" y="6519"/>
                  </a:lnTo>
                  <a:lnTo>
                    <a:pt x="2399" y="6473"/>
                  </a:lnTo>
                  <a:lnTo>
                    <a:pt x="2400" y="6428"/>
                  </a:lnTo>
                  <a:lnTo>
                    <a:pt x="2402" y="6405"/>
                  </a:lnTo>
                  <a:lnTo>
                    <a:pt x="2404" y="6381"/>
                  </a:lnTo>
                  <a:lnTo>
                    <a:pt x="2408" y="6357"/>
                  </a:lnTo>
                  <a:lnTo>
                    <a:pt x="2411" y="6333"/>
                  </a:lnTo>
                  <a:lnTo>
                    <a:pt x="2416" y="6300"/>
                  </a:lnTo>
                  <a:lnTo>
                    <a:pt x="2420" y="6262"/>
                  </a:lnTo>
                  <a:lnTo>
                    <a:pt x="2425" y="6219"/>
                  </a:lnTo>
                  <a:lnTo>
                    <a:pt x="2428" y="6171"/>
                  </a:lnTo>
                  <a:lnTo>
                    <a:pt x="2434" y="6068"/>
                  </a:lnTo>
                  <a:lnTo>
                    <a:pt x="2440" y="5957"/>
                  </a:lnTo>
                  <a:lnTo>
                    <a:pt x="2443" y="5847"/>
                  </a:lnTo>
                  <a:lnTo>
                    <a:pt x="2445" y="5742"/>
                  </a:lnTo>
                  <a:lnTo>
                    <a:pt x="2447" y="5649"/>
                  </a:lnTo>
                  <a:lnTo>
                    <a:pt x="2447" y="5574"/>
                  </a:lnTo>
                  <a:lnTo>
                    <a:pt x="2445" y="5477"/>
                  </a:lnTo>
                  <a:lnTo>
                    <a:pt x="2445" y="5377"/>
                  </a:lnTo>
                  <a:lnTo>
                    <a:pt x="2444" y="5277"/>
                  </a:lnTo>
                  <a:lnTo>
                    <a:pt x="2444" y="5177"/>
                  </a:lnTo>
                  <a:lnTo>
                    <a:pt x="2445" y="5078"/>
                  </a:lnTo>
                  <a:lnTo>
                    <a:pt x="2448" y="4980"/>
                  </a:lnTo>
                  <a:lnTo>
                    <a:pt x="2451" y="4885"/>
                  </a:lnTo>
                  <a:lnTo>
                    <a:pt x="2458" y="4792"/>
                  </a:lnTo>
                  <a:lnTo>
                    <a:pt x="2459" y="4771"/>
                  </a:lnTo>
                  <a:lnTo>
                    <a:pt x="2460" y="4748"/>
                  </a:lnTo>
                  <a:lnTo>
                    <a:pt x="2460" y="4724"/>
                  </a:lnTo>
                  <a:lnTo>
                    <a:pt x="2459" y="4698"/>
                  </a:lnTo>
                  <a:lnTo>
                    <a:pt x="2458" y="4647"/>
                  </a:lnTo>
                  <a:lnTo>
                    <a:pt x="2456" y="4596"/>
                  </a:lnTo>
                  <a:lnTo>
                    <a:pt x="2455" y="4543"/>
                  </a:lnTo>
                  <a:lnTo>
                    <a:pt x="2455" y="4494"/>
                  </a:lnTo>
                  <a:lnTo>
                    <a:pt x="2455" y="4470"/>
                  </a:lnTo>
                  <a:lnTo>
                    <a:pt x="2457" y="4447"/>
                  </a:lnTo>
                  <a:lnTo>
                    <a:pt x="2459" y="4425"/>
                  </a:lnTo>
                  <a:lnTo>
                    <a:pt x="2463" y="4406"/>
                  </a:lnTo>
                  <a:lnTo>
                    <a:pt x="2465" y="4386"/>
                  </a:lnTo>
                  <a:lnTo>
                    <a:pt x="2468" y="4367"/>
                  </a:lnTo>
                  <a:lnTo>
                    <a:pt x="2471" y="4344"/>
                  </a:lnTo>
                  <a:lnTo>
                    <a:pt x="2473" y="4321"/>
                  </a:lnTo>
                  <a:lnTo>
                    <a:pt x="2474" y="4297"/>
                  </a:lnTo>
                  <a:lnTo>
                    <a:pt x="2476" y="4271"/>
                  </a:lnTo>
                  <a:lnTo>
                    <a:pt x="2478" y="4245"/>
                  </a:lnTo>
                  <a:lnTo>
                    <a:pt x="2478" y="4218"/>
                  </a:lnTo>
                  <a:lnTo>
                    <a:pt x="2522" y="4221"/>
                  </a:lnTo>
                  <a:lnTo>
                    <a:pt x="2530" y="4220"/>
                  </a:lnTo>
                  <a:lnTo>
                    <a:pt x="2540" y="4217"/>
                  </a:lnTo>
                  <a:lnTo>
                    <a:pt x="2552" y="4214"/>
                  </a:lnTo>
                  <a:lnTo>
                    <a:pt x="2564" y="4208"/>
                  </a:lnTo>
                  <a:lnTo>
                    <a:pt x="2593" y="4194"/>
                  </a:lnTo>
                  <a:lnTo>
                    <a:pt x="2623" y="4178"/>
                  </a:lnTo>
                  <a:lnTo>
                    <a:pt x="2650" y="4160"/>
                  </a:lnTo>
                  <a:lnTo>
                    <a:pt x="2675" y="4142"/>
                  </a:lnTo>
                  <a:lnTo>
                    <a:pt x="2684" y="4134"/>
                  </a:lnTo>
                  <a:lnTo>
                    <a:pt x="2692" y="4126"/>
                  </a:lnTo>
                  <a:lnTo>
                    <a:pt x="2699" y="4118"/>
                  </a:lnTo>
                  <a:lnTo>
                    <a:pt x="2703" y="4112"/>
                  </a:lnTo>
                  <a:lnTo>
                    <a:pt x="2710" y="4092"/>
                  </a:lnTo>
                  <a:lnTo>
                    <a:pt x="2719" y="4064"/>
                  </a:lnTo>
                  <a:lnTo>
                    <a:pt x="2730" y="4033"/>
                  </a:lnTo>
                  <a:lnTo>
                    <a:pt x="2740" y="3999"/>
                  </a:lnTo>
                  <a:lnTo>
                    <a:pt x="2751" y="3965"/>
                  </a:lnTo>
                  <a:lnTo>
                    <a:pt x="2760" y="3934"/>
                  </a:lnTo>
                  <a:lnTo>
                    <a:pt x="2767" y="3909"/>
                  </a:lnTo>
                  <a:lnTo>
                    <a:pt x="2769" y="3890"/>
                  </a:lnTo>
                  <a:lnTo>
                    <a:pt x="2792" y="3880"/>
                  </a:lnTo>
                  <a:lnTo>
                    <a:pt x="2819" y="3222"/>
                  </a:lnTo>
                  <a:lnTo>
                    <a:pt x="2818" y="3205"/>
                  </a:lnTo>
                  <a:lnTo>
                    <a:pt x="2817" y="3154"/>
                  </a:lnTo>
                  <a:lnTo>
                    <a:pt x="2814" y="3077"/>
                  </a:lnTo>
                  <a:lnTo>
                    <a:pt x="2810" y="2976"/>
                  </a:lnTo>
                  <a:lnTo>
                    <a:pt x="2806" y="2855"/>
                  </a:lnTo>
                  <a:lnTo>
                    <a:pt x="2801" y="2720"/>
                  </a:lnTo>
                  <a:lnTo>
                    <a:pt x="2797" y="2575"/>
                  </a:lnTo>
                  <a:lnTo>
                    <a:pt x="2791" y="2424"/>
                  </a:lnTo>
                  <a:lnTo>
                    <a:pt x="2786" y="2271"/>
                  </a:lnTo>
                  <a:lnTo>
                    <a:pt x="2782" y="2121"/>
                  </a:lnTo>
                  <a:lnTo>
                    <a:pt x="2777" y="1979"/>
                  </a:lnTo>
                  <a:lnTo>
                    <a:pt x="2774" y="1849"/>
                  </a:lnTo>
                  <a:lnTo>
                    <a:pt x="2770" y="1735"/>
                  </a:lnTo>
                  <a:lnTo>
                    <a:pt x="2768" y="1640"/>
                  </a:lnTo>
                  <a:lnTo>
                    <a:pt x="2767" y="1571"/>
                  </a:lnTo>
                  <a:lnTo>
                    <a:pt x="2768" y="1531"/>
                  </a:lnTo>
                  <a:lnTo>
                    <a:pt x="2768" y="1493"/>
                  </a:lnTo>
                  <a:lnTo>
                    <a:pt x="2764" y="1441"/>
                  </a:lnTo>
                  <a:lnTo>
                    <a:pt x="2760" y="1382"/>
                  </a:lnTo>
                  <a:lnTo>
                    <a:pt x="2754" y="1320"/>
                  </a:lnTo>
                  <a:lnTo>
                    <a:pt x="2746" y="1259"/>
                  </a:lnTo>
                  <a:lnTo>
                    <a:pt x="2737" y="1206"/>
                  </a:lnTo>
                  <a:lnTo>
                    <a:pt x="2732" y="1184"/>
                  </a:lnTo>
                  <a:lnTo>
                    <a:pt x="2728" y="1165"/>
                  </a:lnTo>
                  <a:lnTo>
                    <a:pt x="2722" y="1150"/>
                  </a:lnTo>
                  <a:lnTo>
                    <a:pt x="2718" y="1138"/>
                  </a:lnTo>
                  <a:lnTo>
                    <a:pt x="2712" y="1130"/>
                  </a:lnTo>
                  <a:lnTo>
                    <a:pt x="2702" y="1119"/>
                  </a:lnTo>
                  <a:lnTo>
                    <a:pt x="2690" y="1106"/>
                  </a:lnTo>
                  <a:lnTo>
                    <a:pt x="2674" y="1091"/>
                  </a:lnTo>
                  <a:lnTo>
                    <a:pt x="2636" y="1057"/>
                  </a:lnTo>
                  <a:lnTo>
                    <a:pt x="2588" y="1018"/>
                  </a:lnTo>
                  <a:lnTo>
                    <a:pt x="2532" y="975"/>
                  </a:lnTo>
                  <a:lnTo>
                    <a:pt x="2471" y="930"/>
                  </a:lnTo>
                  <a:lnTo>
                    <a:pt x="2436" y="906"/>
                  </a:lnTo>
                  <a:lnTo>
                    <a:pt x="2402" y="883"/>
                  </a:lnTo>
                  <a:lnTo>
                    <a:pt x="2367" y="861"/>
                  </a:lnTo>
                  <a:lnTo>
                    <a:pt x="2329" y="838"/>
                  </a:lnTo>
                  <a:lnTo>
                    <a:pt x="2313" y="827"/>
                  </a:lnTo>
                  <a:lnTo>
                    <a:pt x="2296" y="818"/>
                  </a:lnTo>
                  <a:lnTo>
                    <a:pt x="2277" y="809"/>
                  </a:lnTo>
                  <a:lnTo>
                    <a:pt x="2259" y="801"/>
                  </a:lnTo>
                  <a:lnTo>
                    <a:pt x="2221" y="785"/>
                  </a:lnTo>
                  <a:lnTo>
                    <a:pt x="2184" y="771"/>
                  </a:lnTo>
                  <a:lnTo>
                    <a:pt x="2145" y="760"/>
                  </a:lnTo>
                  <a:lnTo>
                    <a:pt x="2106" y="750"/>
                  </a:lnTo>
                  <a:lnTo>
                    <a:pt x="2068" y="741"/>
                  </a:lnTo>
                  <a:lnTo>
                    <a:pt x="2032" y="733"/>
                  </a:lnTo>
                  <a:lnTo>
                    <a:pt x="1996" y="727"/>
                  </a:lnTo>
                  <a:lnTo>
                    <a:pt x="1963" y="721"/>
                  </a:lnTo>
                  <a:lnTo>
                    <a:pt x="1933" y="717"/>
                  </a:lnTo>
                  <a:lnTo>
                    <a:pt x="1906" y="714"/>
                  </a:lnTo>
                  <a:lnTo>
                    <a:pt x="1864" y="710"/>
                  </a:lnTo>
                  <a:lnTo>
                    <a:pt x="1842" y="709"/>
                  </a:lnTo>
                  <a:lnTo>
                    <a:pt x="1862" y="635"/>
                  </a:lnTo>
                  <a:close/>
                  <a:moveTo>
                    <a:pt x="2480" y="4113"/>
                  </a:moveTo>
                  <a:lnTo>
                    <a:pt x="2480" y="4078"/>
                  </a:lnTo>
                  <a:lnTo>
                    <a:pt x="2486" y="4068"/>
                  </a:lnTo>
                  <a:lnTo>
                    <a:pt x="2490" y="4055"/>
                  </a:lnTo>
                  <a:lnTo>
                    <a:pt x="2494" y="4041"/>
                  </a:lnTo>
                  <a:lnTo>
                    <a:pt x="2497" y="4028"/>
                  </a:lnTo>
                  <a:lnTo>
                    <a:pt x="2502" y="3998"/>
                  </a:lnTo>
                  <a:lnTo>
                    <a:pt x="2507" y="3969"/>
                  </a:lnTo>
                  <a:lnTo>
                    <a:pt x="2510" y="3956"/>
                  </a:lnTo>
                  <a:lnTo>
                    <a:pt x="2512" y="3943"/>
                  </a:lnTo>
                  <a:lnTo>
                    <a:pt x="2515" y="3932"/>
                  </a:lnTo>
                  <a:lnTo>
                    <a:pt x="2520" y="3921"/>
                  </a:lnTo>
                  <a:lnTo>
                    <a:pt x="2524" y="3913"/>
                  </a:lnTo>
                  <a:lnTo>
                    <a:pt x="2531" y="3906"/>
                  </a:lnTo>
                  <a:lnTo>
                    <a:pt x="2535" y="3904"/>
                  </a:lnTo>
                  <a:lnTo>
                    <a:pt x="2538" y="3903"/>
                  </a:lnTo>
                  <a:lnTo>
                    <a:pt x="2542" y="3902"/>
                  </a:lnTo>
                  <a:lnTo>
                    <a:pt x="2546" y="3902"/>
                  </a:lnTo>
                  <a:lnTo>
                    <a:pt x="2579" y="3903"/>
                  </a:lnTo>
                  <a:lnTo>
                    <a:pt x="2579" y="3919"/>
                  </a:lnTo>
                  <a:lnTo>
                    <a:pt x="2580" y="3929"/>
                  </a:lnTo>
                  <a:lnTo>
                    <a:pt x="2582" y="3937"/>
                  </a:lnTo>
                  <a:lnTo>
                    <a:pt x="2584" y="3943"/>
                  </a:lnTo>
                  <a:lnTo>
                    <a:pt x="2585" y="3949"/>
                  </a:lnTo>
                  <a:lnTo>
                    <a:pt x="2587" y="3956"/>
                  </a:lnTo>
                  <a:lnTo>
                    <a:pt x="2587" y="3964"/>
                  </a:lnTo>
                  <a:lnTo>
                    <a:pt x="2587" y="3976"/>
                  </a:lnTo>
                  <a:lnTo>
                    <a:pt x="2586" y="3988"/>
                  </a:lnTo>
                  <a:lnTo>
                    <a:pt x="2585" y="3996"/>
                  </a:lnTo>
                  <a:lnTo>
                    <a:pt x="2583" y="4002"/>
                  </a:lnTo>
                  <a:lnTo>
                    <a:pt x="2580" y="4008"/>
                  </a:lnTo>
                  <a:lnTo>
                    <a:pt x="2579" y="4014"/>
                  </a:lnTo>
                  <a:lnTo>
                    <a:pt x="2577" y="4021"/>
                  </a:lnTo>
                  <a:lnTo>
                    <a:pt x="2575" y="4032"/>
                  </a:lnTo>
                  <a:lnTo>
                    <a:pt x="2574" y="4047"/>
                  </a:lnTo>
                  <a:lnTo>
                    <a:pt x="2566" y="4039"/>
                  </a:lnTo>
                  <a:lnTo>
                    <a:pt x="2495" y="4096"/>
                  </a:lnTo>
                  <a:lnTo>
                    <a:pt x="2503" y="4104"/>
                  </a:lnTo>
                  <a:lnTo>
                    <a:pt x="2480" y="4113"/>
                  </a:lnTo>
                  <a:close/>
                </a:path>
              </a:pathLst>
            </a:custGeom>
            <a:solidFill>
              <a:srgbClr val="E46C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6856" tIns="43427" rIns="86856" bIns="4342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4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5507BC01-9A2B-471A-8BD2-3090FEFAE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377" y="1581152"/>
              <a:ext cx="88900" cy="638175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0" y="2012"/>
                </a:cxn>
                <a:cxn ang="0">
                  <a:pos x="187" y="2412"/>
                </a:cxn>
                <a:cxn ang="0">
                  <a:pos x="334" y="2129"/>
                </a:cxn>
                <a:cxn ang="0">
                  <a:pos x="229" y="8"/>
                </a:cxn>
                <a:cxn ang="0">
                  <a:pos x="105" y="0"/>
                </a:cxn>
              </a:cxnLst>
              <a:rect l="0" t="0" r="r" b="b"/>
              <a:pathLst>
                <a:path w="334" h="2412">
                  <a:moveTo>
                    <a:pt x="105" y="0"/>
                  </a:moveTo>
                  <a:lnTo>
                    <a:pt x="0" y="2012"/>
                  </a:lnTo>
                  <a:lnTo>
                    <a:pt x="187" y="2412"/>
                  </a:lnTo>
                  <a:lnTo>
                    <a:pt x="334" y="2129"/>
                  </a:lnTo>
                  <a:lnTo>
                    <a:pt x="229" y="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6856" tIns="43427" rIns="86856" bIns="4342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4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10" name="Rektangel 76">
            <a:extLst>
              <a:ext uri="{FF2B5EF4-FFF2-40B4-BE49-F238E27FC236}">
                <a16:creationId xmlns:a16="http://schemas.microsoft.com/office/drawing/2014/main" id="{57290D98-A059-4082-9DB9-A159D647C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130" y="1659976"/>
            <a:ext cx="2128346" cy="56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-Compressed" pitchFamily="64" charset="0"/>
                <a:ea typeface="ＭＳ Ｐゴシック" panose="020B0600070205080204" pitchFamily="34" charset="-128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b="0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Arial" panose="020B0604020202020204" pitchFamily="34" charset="0"/>
              </a:rPr>
              <a:t>Hoàn thiện và ổn định hệ thống.</a:t>
            </a:r>
          </a:p>
        </p:txBody>
      </p:sp>
      <p:grpSp>
        <p:nvGrpSpPr>
          <p:cNvPr id="211" name="Group 36">
            <a:extLst>
              <a:ext uri="{FF2B5EF4-FFF2-40B4-BE49-F238E27FC236}">
                <a16:creationId xmlns:a16="http://schemas.microsoft.com/office/drawing/2014/main" id="{1EAAD94C-BC67-4235-891F-C2B43EE9A3E3}"/>
              </a:ext>
            </a:extLst>
          </p:cNvPr>
          <p:cNvGrpSpPr/>
          <p:nvPr/>
        </p:nvGrpSpPr>
        <p:grpSpPr>
          <a:xfrm>
            <a:off x="7930018" y="1338444"/>
            <a:ext cx="756782" cy="1335201"/>
            <a:chOff x="1285875" y="1247776"/>
            <a:chExt cx="1192213" cy="2103438"/>
          </a:xfrm>
        </p:grpSpPr>
        <p:sp>
          <p:nvSpPr>
            <p:cNvPr id="212" name="Freeform 8">
              <a:extLst>
                <a:ext uri="{FF2B5EF4-FFF2-40B4-BE49-F238E27FC236}">
                  <a16:creationId xmlns:a16="http://schemas.microsoft.com/office/drawing/2014/main" id="{19AC2343-9595-474C-898A-9F5EDEF57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875" y="1247776"/>
              <a:ext cx="1192213" cy="2103438"/>
            </a:xfrm>
            <a:custGeom>
              <a:avLst/>
              <a:gdLst/>
              <a:ahLst/>
              <a:cxnLst>
                <a:cxn ang="0">
                  <a:pos x="1146" y="1113"/>
                </a:cxn>
                <a:cxn ang="0">
                  <a:pos x="941" y="1112"/>
                </a:cxn>
                <a:cxn ang="0">
                  <a:pos x="744" y="1099"/>
                </a:cxn>
                <a:cxn ang="0">
                  <a:pos x="729" y="797"/>
                </a:cxn>
                <a:cxn ang="0">
                  <a:pos x="1028" y="377"/>
                </a:cxn>
                <a:cxn ang="0">
                  <a:pos x="1350" y="435"/>
                </a:cxn>
                <a:cxn ang="0">
                  <a:pos x="1262" y="312"/>
                </a:cxn>
                <a:cxn ang="0">
                  <a:pos x="1335" y="100"/>
                </a:cxn>
                <a:cxn ang="0">
                  <a:pos x="745" y="180"/>
                </a:cxn>
                <a:cxn ang="0">
                  <a:pos x="473" y="232"/>
                </a:cxn>
                <a:cxn ang="0">
                  <a:pos x="298" y="461"/>
                </a:cxn>
                <a:cxn ang="0">
                  <a:pos x="112" y="1306"/>
                </a:cxn>
                <a:cxn ang="0">
                  <a:pos x="1237" y="2095"/>
                </a:cxn>
                <a:cxn ang="0">
                  <a:pos x="1323" y="2926"/>
                </a:cxn>
                <a:cxn ang="0">
                  <a:pos x="1245" y="3975"/>
                </a:cxn>
                <a:cxn ang="0">
                  <a:pos x="1743" y="4852"/>
                </a:cxn>
                <a:cxn ang="0">
                  <a:pos x="1833" y="5787"/>
                </a:cxn>
                <a:cxn ang="0">
                  <a:pos x="1938" y="6864"/>
                </a:cxn>
                <a:cxn ang="0">
                  <a:pos x="2068" y="7466"/>
                </a:cxn>
                <a:cxn ang="0">
                  <a:pos x="1967" y="7895"/>
                </a:cxn>
                <a:cxn ang="0">
                  <a:pos x="2403" y="7896"/>
                </a:cxn>
                <a:cxn ang="0">
                  <a:pos x="2504" y="7572"/>
                </a:cxn>
                <a:cxn ang="0">
                  <a:pos x="2549" y="7077"/>
                </a:cxn>
                <a:cxn ang="0">
                  <a:pos x="2481" y="6491"/>
                </a:cxn>
                <a:cxn ang="0">
                  <a:pos x="2505" y="6111"/>
                </a:cxn>
                <a:cxn ang="0">
                  <a:pos x="2558" y="5226"/>
                </a:cxn>
                <a:cxn ang="0">
                  <a:pos x="2667" y="5059"/>
                </a:cxn>
                <a:cxn ang="0">
                  <a:pos x="2745" y="5982"/>
                </a:cxn>
                <a:cxn ang="0">
                  <a:pos x="2815" y="6442"/>
                </a:cxn>
                <a:cxn ang="0">
                  <a:pos x="2788" y="6776"/>
                </a:cxn>
                <a:cxn ang="0">
                  <a:pos x="2825" y="7584"/>
                </a:cxn>
                <a:cxn ang="0">
                  <a:pos x="3019" y="7761"/>
                </a:cxn>
                <a:cxn ang="0">
                  <a:pos x="3297" y="7889"/>
                </a:cxn>
                <a:cxn ang="0">
                  <a:pos x="3559" y="7805"/>
                </a:cxn>
                <a:cxn ang="0">
                  <a:pos x="3315" y="7390"/>
                </a:cxn>
                <a:cxn ang="0">
                  <a:pos x="3412" y="6723"/>
                </a:cxn>
                <a:cxn ang="0">
                  <a:pos x="3451" y="5583"/>
                </a:cxn>
                <a:cxn ang="0">
                  <a:pos x="3462" y="4724"/>
                </a:cxn>
                <a:cxn ang="0">
                  <a:pos x="3634" y="4116"/>
                </a:cxn>
                <a:cxn ang="0">
                  <a:pos x="3507" y="3088"/>
                </a:cxn>
                <a:cxn ang="0">
                  <a:pos x="3718" y="1776"/>
                </a:cxn>
                <a:cxn ang="0">
                  <a:pos x="4504" y="1210"/>
                </a:cxn>
                <a:cxn ang="0">
                  <a:pos x="4164" y="358"/>
                </a:cxn>
                <a:cxn ang="0">
                  <a:pos x="3969" y="259"/>
                </a:cxn>
                <a:cxn ang="0">
                  <a:pos x="3527" y="57"/>
                </a:cxn>
                <a:cxn ang="0">
                  <a:pos x="3115" y="254"/>
                </a:cxn>
                <a:cxn ang="0">
                  <a:pos x="3153" y="434"/>
                </a:cxn>
                <a:cxn ang="0">
                  <a:pos x="3230" y="451"/>
                </a:cxn>
                <a:cxn ang="0">
                  <a:pos x="3548" y="406"/>
                </a:cxn>
                <a:cxn ang="0">
                  <a:pos x="3785" y="936"/>
                </a:cxn>
                <a:cxn ang="0">
                  <a:pos x="3739" y="1168"/>
                </a:cxn>
                <a:cxn ang="0">
                  <a:pos x="3483" y="1154"/>
                </a:cxn>
                <a:cxn ang="0">
                  <a:pos x="3291" y="1082"/>
                </a:cxn>
                <a:cxn ang="0">
                  <a:pos x="2738" y="1151"/>
                </a:cxn>
                <a:cxn ang="0">
                  <a:pos x="2599" y="921"/>
                </a:cxn>
                <a:cxn ang="0">
                  <a:pos x="2661" y="576"/>
                </a:cxn>
                <a:cxn ang="0">
                  <a:pos x="2510" y="269"/>
                </a:cxn>
                <a:cxn ang="0">
                  <a:pos x="2196" y="213"/>
                </a:cxn>
                <a:cxn ang="0">
                  <a:pos x="1985" y="414"/>
                </a:cxn>
                <a:cxn ang="0">
                  <a:pos x="2017" y="965"/>
                </a:cxn>
                <a:cxn ang="0">
                  <a:pos x="1737" y="1099"/>
                </a:cxn>
              </a:cxnLst>
              <a:rect l="0" t="0" r="r" b="b"/>
              <a:pathLst>
                <a:path w="4505" h="7953">
                  <a:moveTo>
                    <a:pt x="1305" y="1068"/>
                  </a:moveTo>
                  <a:lnTo>
                    <a:pt x="1294" y="1069"/>
                  </a:lnTo>
                  <a:lnTo>
                    <a:pt x="1283" y="1071"/>
                  </a:lnTo>
                  <a:lnTo>
                    <a:pt x="1273" y="1073"/>
                  </a:lnTo>
                  <a:lnTo>
                    <a:pt x="1263" y="1075"/>
                  </a:lnTo>
                  <a:lnTo>
                    <a:pt x="1254" y="1079"/>
                  </a:lnTo>
                  <a:lnTo>
                    <a:pt x="1246" y="1083"/>
                  </a:lnTo>
                  <a:lnTo>
                    <a:pt x="1238" y="1087"/>
                  </a:lnTo>
                  <a:lnTo>
                    <a:pt x="1231" y="1092"/>
                  </a:lnTo>
                  <a:lnTo>
                    <a:pt x="1219" y="1101"/>
                  </a:lnTo>
                  <a:lnTo>
                    <a:pt x="1206" y="1108"/>
                  </a:lnTo>
                  <a:lnTo>
                    <a:pt x="1196" y="1113"/>
                  </a:lnTo>
                  <a:lnTo>
                    <a:pt x="1186" y="1116"/>
                  </a:lnTo>
                  <a:lnTo>
                    <a:pt x="1177" y="1117"/>
                  </a:lnTo>
                  <a:lnTo>
                    <a:pt x="1169" y="1117"/>
                  </a:lnTo>
                  <a:lnTo>
                    <a:pt x="1161" y="1116"/>
                  </a:lnTo>
                  <a:lnTo>
                    <a:pt x="1153" y="1115"/>
                  </a:lnTo>
                  <a:lnTo>
                    <a:pt x="1146" y="1113"/>
                  </a:lnTo>
                  <a:lnTo>
                    <a:pt x="1139" y="1113"/>
                  </a:lnTo>
                  <a:lnTo>
                    <a:pt x="1132" y="1112"/>
                  </a:lnTo>
                  <a:lnTo>
                    <a:pt x="1124" y="1113"/>
                  </a:lnTo>
                  <a:lnTo>
                    <a:pt x="1117" y="1116"/>
                  </a:lnTo>
                  <a:lnTo>
                    <a:pt x="1109" y="1121"/>
                  </a:lnTo>
                  <a:lnTo>
                    <a:pt x="1101" y="1128"/>
                  </a:lnTo>
                  <a:lnTo>
                    <a:pt x="1092" y="1137"/>
                  </a:lnTo>
                  <a:lnTo>
                    <a:pt x="1075" y="1128"/>
                  </a:lnTo>
                  <a:lnTo>
                    <a:pt x="1060" y="1121"/>
                  </a:lnTo>
                  <a:lnTo>
                    <a:pt x="1046" y="1116"/>
                  </a:lnTo>
                  <a:lnTo>
                    <a:pt x="1034" y="1114"/>
                  </a:lnTo>
                  <a:lnTo>
                    <a:pt x="1022" y="1112"/>
                  </a:lnTo>
                  <a:lnTo>
                    <a:pt x="1012" y="1112"/>
                  </a:lnTo>
                  <a:lnTo>
                    <a:pt x="1003" y="1112"/>
                  </a:lnTo>
                  <a:lnTo>
                    <a:pt x="994" y="1113"/>
                  </a:lnTo>
                  <a:lnTo>
                    <a:pt x="974" y="1114"/>
                  </a:lnTo>
                  <a:lnTo>
                    <a:pt x="952" y="1114"/>
                  </a:lnTo>
                  <a:lnTo>
                    <a:pt x="941" y="1112"/>
                  </a:lnTo>
                  <a:lnTo>
                    <a:pt x="927" y="1108"/>
                  </a:lnTo>
                  <a:lnTo>
                    <a:pt x="911" y="1104"/>
                  </a:lnTo>
                  <a:lnTo>
                    <a:pt x="894" y="1096"/>
                  </a:lnTo>
                  <a:lnTo>
                    <a:pt x="860" y="1111"/>
                  </a:lnTo>
                  <a:lnTo>
                    <a:pt x="830" y="1120"/>
                  </a:lnTo>
                  <a:lnTo>
                    <a:pt x="818" y="1123"/>
                  </a:lnTo>
                  <a:lnTo>
                    <a:pt x="806" y="1125"/>
                  </a:lnTo>
                  <a:lnTo>
                    <a:pt x="796" y="1128"/>
                  </a:lnTo>
                  <a:lnTo>
                    <a:pt x="787" y="1128"/>
                  </a:lnTo>
                  <a:lnTo>
                    <a:pt x="779" y="1128"/>
                  </a:lnTo>
                  <a:lnTo>
                    <a:pt x="772" y="1128"/>
                  </a:lnTo>
                  <a:lnTo>
                    <a:pt x="766" y="1125"/>
                  </a:lnTo>
                  <a:lnTo>
                    <a:pt x="760" y="1124"/>
                  </a:lnTo>
                  <a:lnTo>
                    <a:pt x="756" y="1121"/>
                  </a:lnTo>
                  <a:lnTo>
                    <a:pt x="752" y="1117"/>
                  </a:lnTo>
                  <a:lnTo>
                    <a:pt x="749" y="1114"/>
                  </a:lnTo>
                  <a:lnTo>
                    <a:pt x="747" y="1109"/>
                  </a:lnTo>
                  <a:lnTo>
                    <a:pt x="744" y="1099"/>
                  </a:lnTo>
                  <a:lnTo>
                    <a:pt x="743" y="1088"/>
                  </a:lnTo>
                  <a:lnTo>
                    <a:pt x="743" y="1075"/>
                  </a:lnTo>
                  <a:lnTo>
                    <a:pt x="744" y="1061"/>
                  </a:lnTo>
                  <a:lnTo>
                    <a:pt x="748" y="1033"/>
                  </a:lnTo>
                  <a:lnTo>
                    <a:pt x="750" y="1004"/>
                  </a:lnTo>
                  <a:lnTo>
                    <a:pt x="749" y="992"/>
                  </a:lnTo>
                  <a:lnTo>
                    <a:pt x="747" y="979"/>
                  </a:lnTo>
                  <a:lnTo>
                    <a:pt x="743" y="967"/>
                  </a:lnTo>
                  <a:lnTo>
                    <a:pt x="740" y="955"/>
                  </a:lnTo>
                  <a:lnTo>
                    <a:pt x="731" y="931"/>
                  </a:lnTo>
                  <a:lnTo>
                    <a:pt x="723" y="907"/>
                  </a:lnTo>
                  <a:lnTo>
                    <a:pt x="720" y="895"/>
                  </a:lnTo>
                  <a:lnTo>
                    <a:pt x="718" y="881"/>
                  </a:lnTo>
                  <a:lnTo>
                    <a:pt x="717" y="866"/>
                  </a:lnTo>
                  <a:lnTo>
                    <a:pt x="717" y="851"/>
                  </a:lnTo>
                  <a:lnTo>
                    <a:pt x="719" y="834"/>
                  </a:lnTo>
                  <a:lnTo>
                    <a:pt x="723" y="817"/>
                  </a:lnTo>
                  <a:lnTo>
                    <a:pt x="729" y="797"/>
                  </a:lnTo>
                  <a:lnTo>
                    <a:pt x="737" y="777"/>
                  </a:lnTo>
                  <a:lnTo>
                    <a:pt x="904" y="410"/>
                  </a:lnTo>
                  <a:lnTo>
                    <a:pt x="909" y="402"/>
                  </a:lnTo>
                  <a:lnTo>
                    <a:pt x="912" y="395"/>
                  </a:lnTo>
                  <a:lnTo>
                    <a:pt x="917" y="388"/>
                  </a:lnTo>
                  <a:lnTo>
                    <a:pt x="923" y="382"/>
                  </a:lnTo>
                  <a:lnTo>
                    <a:pt x="927" y="378"/>
                  </a:lnTo>
                  <a:lnTo>
                    <a:pt x="933" y="374"/>
                  </a:lnTo>
                  <a:lnTo>
                    <a:pt x="939" y="371"/>
                  </a:lnTo>
                  <a:lnTo>
                    <a:pt x="944" y="369"/>
                  </a:lnTo>
                  <a:lnTo>
                    <a:pt x="950" y="366"/>
                  </a:lnTo>
                  <a:lnTo>
                    <a:pt x="957" y="365"/>
                  </a:lnTo>
                  <a:lnTo>
                    <a:pt x="963" y="364"/>
                  </a:lnTo>
                  <a:lnTo>
                    <a:pt x="970" y="364"/>
                  </a:lnTo>
                  <a:lnTo>
                    <a:pt x="983" y="364"/>
                  </a:lnTo>
                  <a:lnTo>
                    <a:pt x="998" y="368"/>
                  </a:lnTo>
                  <a:lnTo>
                    <a:pt x="1013" y="371"/>
                  </a:lnTo>
                  <a:lnTo>
                    <a:pt x="1028" y="377"/>
                  </a:lnTo>
                  <a:lnTo>
                    <a:pt x="1044" y="384"/>
                  </a:lnTo>
                  <a:lnTo>
                    <a:pt x="1060" y="390"/>
                  </a:lnTo>
                  <a:lnTo>
                    <a:pt x="1093" y="406"/>
                  </a:lnTo>
                  <a:lnTo>
                    <a:pt x="1126" y="422"/>
                  </a:lnTo>
                  <a:lnTo>
                    <a:pt x="1150" y="418"/>
                  </a:lnTo>
                  <a:lnTo>
                    <a:pt x="1174" y="413"/>
                  </a:lnTo>
                  <a:lnTo>
                    <a:pt x="1198" y="410"/>
                  </a:lnTo>
                  <a:lnTo>
                    <a:pt x="1222" y="408"/>
                  </a:lnTo>
                  <a:lnTo>
                    <a:pt x="1235" y="406"/>
                  </a:lnTo>
                  <a:lnTo>
                    <a:pt x="1247" y="406"/>
                  </a:lnTo>
                  <a:lnTo>
                    <a:pt x="1261" y="408"/>
                  </a:lnTo>
                  <a:lnTo>
                    <a:pt x="1274" y="410"/>
                  </a:lnTo>
                  <a:lnTo>
                    <a:pt x="1287" y="412"/>
                  </a:lnTo>
                  <a:lnTo>
                    <a:pt x="1302" y="416"/>
                  </a:lnTo>
                  <a:lnTo>
                    <a:pt x="1316" y="421"/>
                  </a:lnTo>
                  <a:lnTo>
                    <a:pt x="1332" y="427"/>
                  </a:lnTo>
                  <a:lnTo>
                    <a:pt x="1341" y="432"/>
                  </a:lnTo>
                  <a:lnTo>
                    <a:pt x="1350" y="435"/>
                  </a:lnTo>
                  <a:lnTo>
                    <a:pt x="1357" y="437"/>
                  </a:lnTo>
                  <a:lnTo>
                    <a:pt x="1363" y="438"/>
                  </a:lnTo>
                  <a:lnTo>
                    <a:pt x="1367" y="438"/>
                  </a:lnTo>
                  <a:lnTo>
                    <a:pt x="1371" y="437"/>
                  </a:lnTo>
                  <a:lnTo>
                    <a:pt x="1373" y="435"/>
                  </a:lnTo>
                  <a:lnTo>
                    <a:pt x="1374" y="433"/>
                  </a:lnTo>
                  <a:lnTo>
                    <a:pt x="1374" y="429"/>
                  </a:lnTo>
                  <a:lnTo>
                    <a:pt x="1373" y="426"/>
                  </a:lnTo>
                  <a:lnTo>
                    <a:pt x="1372" y="421"/>
                  </a:lnTo>
                  <a:lnTo>
                    <a:pt x="1370" y="417"/>
                  </a:lnTo>
                  <a:lnTo>
                    <a:pt x="1362" y="405"/>
                  </a:lnTo>
                  <a:lnTo>
                    <a:pt x="1351" y="392"/>
                  </a:lnTo>
                  <a:lnTo>
                    <a:pt x="1339" y="378"/>
                  </a:lnTo>
                  <a:lnTo>
                    <a:pt x="1325" y="364"/>
                  </a:lnTo>
                  <a:lnTo>
                    <a:pt x="1310" y="349"/>
                  </a:lnTo>
                  <a:lnTo>
                    <a:pt x="1294" y="336"/>
                  </a:lnTo>
                  <a:lnTo>
                    <a:pt x="1278" y="323"/>
                  </a:lnTo>
                  <a:lnTo>
                    <a:pt x="1262" y="312"/>
                  </a:lnTo>
                  <a:lnTo>
                    <a:pt x="1249" y="302"/>
                  </a:lnTo>
                  <a:lnTo>
                    <a:pt x="1235" y="294"/>
                  </a:lnTo>
                  <a:lnTo>
                    <a:pt x="1267" y="299"/>
                  </a:lnTo>
                  <a:lnTo>
                    <a:pt x="1294" y="299"/>
                  </a:lnTo>
                  <a:lnTo>
                    <a:pt x="1318" y="297"/>
                  </a:lnTo>
                  <a:lnTo>
                    <a:pt x="1339" y="291"/>
                  </a:lnTo>
                  <a:lnTo>
                    <a:pt x="1355" y="283"/>
                  </a:lnTo>
                  <a:lnTo>
                    <a:pt x="1369" y="273"/>
                  </a:lnTo>
                  <a:lnTo>
                    <a:pt x="1379" y="260"/>
                  </a:lnTo>
                  <a:lnTo>
                    <a:pt x="1386" y="245"/>
                  </a:lnTo>
                  <a:lnTo>
                    <a:pt x="1389" y="229"/>
                  </a:lnTo>
                  <a:lnTo>
                    <a:pt x="1390" y="212"/>
                  </a:lnTo>
                  <a:lnTo>
                    <a:pt x="1388" y="195"/>
                  </a:lnTo>
                  <a:lnTo>
                    <a:pt x="1383" y="176"/>
                  </a:lnTo>
                  <a:lnTo>
                    <a:pt x="1375" y="156"/>
                  </a:lnTo>
                  <a:lnTo>
                    <a:pt x="1365" y="138"/>
                  </a:lnTo>
                  <a:lnTo>
                    <a:pt x="1351" y="118"/>
                  </a:lnTo>
                  <a:lnTo>
                    <a:pt x="1335" y="100"/>
                  </a:lnTo>
                  <a:lnTo>
                    <a:pt x="1317" y="82"/>
                  </a:lnTo>
                  <a:lnTo>
                    <a:pt x="1297" y="65"/>
                  </a:lnTo>
                  <a:lnTo>
                    <a:pt x="1274" y="50"/>
                  </a:lnTo>
                  <a:lnTo>
                    <a:pt x="1249" y="36"/>
                  </a:lnTo>
                  <a:lnTo>
                    <a:pt x="1221" y="24"/>
                  </a:lnTo>
                  <a:lnTo>
                    <a:pt x="1191" y="13"/>
                  </a:lnTo>
                  <a:lnTo>
                    <a:pt x="1161" y="6"/>
                  </a:lnTo>
                  <a:lnTo>
                    <a:pt x="1127" y="2"/>
                  </a:lnTo>
                  <a:lnTo>
                    <a:pt x="1092" y="0"/>
                  </a:lnTo>
                  <a:lnTo>
                    <a:pt x="1055" y="1"/>
                  </a:lnTo>
                  <a:lnTo>
                    <a:pt x="1018" y="6"/>
                  </a:lnTo>
                  <a:lnTo>
                    <a:pt x="978" y="14"/>
                  </a:lnTo>
                  <a:lnTo>
                    <a:pt x="935" y="27"/>
                  </a:lnTo>
                  <a:lnTo>
                    <a:pt x="893" y="44"/>
                  </a:lnTo>
                  <a:lnTo>
                    <a:pt x="848" y="67"/>
                  </a:lnTo>
                  <a:lnTo>
                    <a:pt x="804" y="93"/>
                  </a:lnTo>
                  <a:lnTo>
                    <a:pt x="771" y="144"/>
                  </a:lnTo>
                  <a:lnTo>
                    <a:pt x="745" y="180"/>
                  </a:lnTo>
                  <a:lnTo>
                    <a:pt x="736" y="194"/>
                  </a:lnTo>
                  <a:lnTo>
                    <a:pt x="727" y="204"/>
                  </a:lnTo>
                  <a:lnTo>
                    <a:pt x="718" y="212"/>
                  </a:lnTo>
                  <a:lnTo>
                    <a:pt x="710" y="218"/>
                  </a:lnTo>
                  <a:lnTo>
                    <a:pt x="700" y="222"/>
                  </a:lnTo>
                  <a:lnTo>
                    <a:pt x="689" y="225"/>
                  </a:lnTo>
                  <a:lnTo>
                    <a:pt x="677" y="225"/>
                  </a:lnTo>
                  <a:lnTo>
                    <a:pt x="663" y="225"/>
                  </a:lnTo>
                  <a:lnTo>
                    <a:pt x="625" y="222"/>
                  </a:lnTo>
                  <a:lnTo>
                    <a:pt x="573" y="219"/>
                  </a:lnTo>
                  <a:lnTo>
                    <a:pt x="553" y="218"/>
                  </a:lnTo>
                  <a:lnTo>
                    <a:pt x="535" y="218"/>
                  </a:lnTo>
                  <a:lnTo>
                    <a:pt x="519" y="219"/>
                  </a:lnTo>
                  <a:lnTo>
                    <a:pt x="503" y="221"/>
                  </a:lnTo>
                  <a:lnTo>
                    <a:pt x="495" y="224"/>
                  </a:lnTo>
                  <a:lnTo>
                    <a:pt x="488" y="226"/>
                  </a:lnTo>
                  <a:lnTo>
                    <a:pt x="480" y="228"/>
                  </a:lnTo>
                  <a:lnTo>
                    <a:pt x="473" y="232"/>
                  </a:lnTo>
                  <a:lnTo>
                    <a:pt x="466" y="236"/>
                  </a:lnTo>
                  <a:lnTo>
                    <a:pt x="460" y="241"/>
                  </a:lnTo>
                  <a:lnTo>
                    <a:pt x="453" y="246"/>
                  </a:lnTo>
                  <a:lnTo>
                    <a:pt x="446" y="253"/>
                  </a:lnTo>
                  <a:lnTo>
                    <a:pt x="426" y="273"/>
                  </a:lnTo>
                  <a:lnTo>
                    <a:pt x="412" y="285"/>
                  </a:lnTo>
                  <a:lnTo>
                    <a:pt x="401" y="292"/>
                  </a:lnTo>
                  <a:lnTo>
                    <a:pt x="393" y="296"/>
                  </a:lnTo>
                  <a:lnTo>
                    <a:pt x="384" y="297"/>
                  </a:lnTo>
                  <a:lnTo>
                    <a:pt x="374" y="300"/>
                  </a:lnTo>
                  <a:lnTo>
                    <a:pt x="360" y="306"/>
                  </a:lnTo>
                  <a:lnTo>
                    <a:pt x="340" y="317"/>
                  </a:lnTo>
                  <a:lnTo>
                    <a:pt x="326" y="348"/>
                  </a:lnTo>
                  <a:lnTo>
                    <a:pt x="320" y="366"/>
                  </a:lnTo>
                  <a:lnTo>
                    <a:pt x="314" y="385"/>
                  </a:lnTo>
                  <a:lnTo>
                    <a:pt x="310" y="403"/>
                  </a:lnTo>
                  <a:lnTo>
                    <a:pt x="306" y="422"/>
                  </a:lnTo>
                  <a:lnTo>
                    <a:pt x="298" y="461"/>
                  </a:lnTo>
                  <a:lnTo>
                    <a:pt x="292" y="501"/>
                  </a:lnTo>
                  <a:lnTo>
                    <a:pt x="284" y="542"/>
                  </a:lnTo>
                  <a:lnTo>
                    <a:pt x="273" y="584"/>
                  </a:lnTo>
                  <a:lnTo>
                    <a:pt x="268" y="604"/>
                  </a:lnTo>
                  <a:lnTo>
                    <a:pt x="261" y="625"/>
                  </a:lnTo>
                  <a:lnTo>
                    <a:pt x="253" y="645"/>
                  </a:lnTo>
                  <a:lnTo>
                    <a:pt x="245" y="666"/>
                  </a:lnTo>
                  <a:lnTo>
                    <a:pt x="177" y="812"/>
                  </a:lnTo>
                  <a:lnTo>
                    <a:pt x="58" y="1010"/>
                  </a:lnTo>
                  <a:lnTo>
                    <a:pt x="5" y="1137"/>
                  </a:lnTo>
                  <a:lnTo>
                    <a:pt x="0" y="1154"/>
                  </a:lnTo>
                  <a:lnTo>
                    <a:pt x="1" y="1171"/>
                  </a:lnTo>
                  <a:lnTo>
                    <a:pt x="8" y="1191"/>
                  </a:lnTo>
                  <a:lnTo>
                    <a:pt x="21" y="1211"/>
                  </a:lnTo>
                  <a:lnTo>
                    <a:pt x="37" y="1233"/>
                  </a:lnTo>
                  <a:lnTo>
                    <a:pt x="58" y="1257"/>
                  </a:lnTo>
                  <a:lnTo>
                    <a:pt x="83" y="1281"/>
                  </a:lnTo>
                  <a:lnTo>
                    <a:pt x="112" y="1306"/>
                  </a:lnTo>
                  <a:lnTo>
                    <a:pt x="145" y="1333"/>
                  </a:lnTo>
                  <a:lnTo>
                    <a:pt x="181" y="1360"/>
                  </a:lnTo>
                  <a:lnTo>
                    <a:pt x="221" y="1388"/>
                  </a:lnTo>
                  <a:lnTo>
                    <a:pt x="262" y="1417"/>
                  </a:lnTo>
                  <a:lnTo>
                    <a:pt x="306" y="1447"/>
                  </a:lnTo>
                  <a:lnTo>
                    <a:pt x="352" y="1476"/>
                  </a:lnTo>
                  <a:lnTo>
                    <a:pt x="401" y="1506"/>
                  </a:lnTo>
                  <a:lnTo>
                    <a:pt x="450" y="1537"/>
                  </a:lnTo>
                  <a:lnTo>
                    <a:pt x="553" y="1599"/>
                  </a:lnTo>
                  <a:lnTo>
                    <a:pt x="660" y="1661"/>
                  </a:lnTo>
                  <a:lnTo>
                    <a:pt x="766" y="1722"/>
                  </a:lnTo>
                  <a:lnTo>
                    <a:pt x="871" y="1783"/>
                  </a:lnTo>
                  <a:lnTo>
                    <a:pt x="972" y="1841"/>
                  </a:lnTo>
                  <a:lnTo>
                    <a:pt x="1067" y="1897"/>
                  </a:lnTo>
                  <a:lnTo>
                    <a:pt x="1153" y="1948"/>
                  </a:lnTo>
                  <a:lnTo>
                    <a:pt x="1227" y="1996"/>
                  </a:lnTo>
                  <a:lnTo>
                    <a:pt x="1231" y="2047"/>
                  </a:lnTo>
                  <a:lnTo>
                    <a:pt x="1237" y="2095"/>
                  </a:lnTo>
                  <a:lnTo>
                    <a:pt x="1245" y="2143"/>
                  </a:lnTo>
                  <a:lnTo>
                    <a:pt x="1254" y="2189"/>
                  </a:lnTo>
                  <a:lnTo>
                    <a:pt x="1265" y="2236"/>
                  </a:lnTo>
                  <a:lnTo>
                    <a:pt x="1275" y="2281"/>
                  </a:lnTo>
                  <a:lnTo>
                    <a:pt x="1284" y="2324"/>
                  </a:lnTo>
                  <a:lnTo>
                    <a:pt x="1293" y="2367"/>
                  </a:lnTo>
                  <a:lnTo>
                    <a:pt x="1298" y="2388"/>
                  </a:lnTo>
                  <a:lnTo>
                    <a:pt x="1301" y="2412"/>
                  </a:lnTo>
                  <a:lnTo>
                    <a:pt x="1305" y="2437"/>
                  </a:lnTo>
                  <a:lnTo>
                    <a:pt x="1307" y="2465"/>
                  </a:lnTo>
                  <a:lnTo>
                    <a:pt x="1311" y="2524"/>
                  </a:lnTo>
                  <a:lnTo>
                    <a:pt x="1314" y="2588"/>
                  </a:lnTo>
                  <a:lnTo>
                    <a:pt x="1316" y="2652"/>
                  </a:lnTo>
                  <a:lnTo>
                    <a:pt x="1317" y="2715"/>
                  </a:lnTo>
                  <a:lnTo>
                    <a:pt x="1317" y="2773"/>
                  </a:lnTo>
                  <a:lnTo>
                    <a:pt x="1317" y="2826"/>
                  </a:lnTo>
                  <a:lnTo>
                    <a:pt x="1317" y="2884"/>
                  </a:lnTo>
                  <a:lnTo>
                    <a:pt x="1323" y="2926"/>
                  </a:lnTo>
                  <a:lnTo>
                    <a:pt x="1327" y="2966"/>
                  </a:lnTo>
                  <a:lnTo>
                    <a:pt x="1331" y="3007"/>
                  </a:lnTo>
                  <a:lnTo>
                    <a:pt x="1333" y="3047"/>
                  </a:lnTo>
                  <a:lnTo>
                    <a:pt x="1334" y="3088"/>
                  </a:lnTo>
                  <a:lnTo>
                    <a:pt x="1334" y="3128"/>
                  </a:lnTo>
                  <a:lnTo>
                    <a:pt x="1334" y="3169"/>
                  </a:lnTo>
                  <a:lnTo>
                    <a:pt x="1333" y="3209"/>
                  </a:lnTo>
                  <a:lnTo>
                    <a:pt x="1331" y="3249"/>
                  </a:lnTo>
                  <a:lnTo>
                    <a:pt x="1329" y="3290"/>
                  </a:lnTo>
                  <a:lnTo>
                    <a:pt x="1325" y="3330"/>
                  </a:lnTo>
                  <a:lnTo>
                    <a:pt x="1322" y="3371"/>
                  </a:lnTo>
                  <a:lnTo>
                    <a:pt x="1313" y="3454"/>
                  </a:lnTo>
                  <a:lnTo>
                    <a:pt x="1302" y="3536"/>
                  </a:lnTo>
                  <a:lnTo>
                    <a:pt x="1291" y="3620"/>
                  </a:lnTo>
                  <a:lnTo>
                    <a:pt x="1279" y="3706"/>
                  </a:lnTo>
                  <a:lnTo>
                    <a:pt x="1267" y="3794"/>
                  </a:lnTo>
                  <a:lnTo>
                    <a:pt x="1255" y="3883"/>
                  </a:lnTo>
                  <a:lnTo>
                    <a:pt x="1245" y="3975"/>
                  </a:lnTo>
                  <a:lnTo>
                    <a:pt x="1236" y="4070"/>
                  </a:lnTo>
                  <a:lnTo>
                    <a:pt x="1231" y="4118"/>
                  </a:lnTo>
                  <a:lnTo>
                    <a:pt x="1229" y="4167"/>
                  </a:lnTo>
                  <a:lnTo>
                    <a:pt x="1226" y="4216"/>
                  </a:lnTo>
                  <a:lnTo>
                    <a:pt x="1223" y="4267"/>
                  </a:lnTo>
                  <a:lnTo>
                    <a:pt x="1685" y="4351"/>
                  </a:lnTo>
                  <a:lnTo>
                    <a:pt x="1676" y="4241"/>
                  </a:lnTo>
                  <a:lnTo>
                    <a:pt x="1677" y="4256"/>
                  </a:lnTo>
                  <a:lnTo>
                    <a:pt x="1681" y="4295"/>
                  </a:lnTo>
                  <a:lnTo>
                    <a:pt x="1686" y="4352"/>
                  </a:lnTo>
                  <a:lnTo>
                    <a:pt x="1693" y="4420"/>
                  </a:lnTo>
                  <a:lnTo>
                    <a:pt x="1701" y="4496"/>
                  </a:lnTo>
                  <a:lnTo>
                    <a:pt x="1709" y="4572"/>
                  </a:lnTo>
                  <a:lnTo>
                    <a:pt x="1718" y="4642"/>
                  </a:lnTo>
                  <a:lnTo>
                    <a:pt x="1726" y="4700"/>
                  </a:lnTo>
                  <a:lnTo>
                    <a:pt x="1733" y="4751"/>
                  </a:lnTo>
                  <a:lnTo>
                    <a:pt x="1738" y="4802"/>
                  </a:lnTo>
                  <a:lnTo>
                    <a:pt x="1743" y="4852"/>
                  </a:lnTo>
                  <a:lnTo>
                    <a:pt x="1746" y="4904"/>
                  </a:lnTo>
                  <a:lnTo>
                    <a:pt x="1749" y="4955"/>
                  </a:lnTo>
                  <a:lnTo>
                    <a:pt x="1754" y="5006"/>
                  </a:lnTo>
                  <a:lnTo>
                    <a:pt x="1760" y="5057"/>
                  </a:lnTo>
                  <a:lnTo>
                    <a:pt x="1768" y="5106"/>
                  </a:lnTo>
                  <a:lnTo>
                    <a:pt x="1773" y="5145"/>
                  </a:lnTo>
                  <a:lnTo>
                    <a:pt x="1780" y="5189"/>
                  </a:lnTo>
                  <a:lnTo>
                    <a:pt x="1786" y="5237"/>
                  </a:lnTo>
                  <a:lnTo>
                    <a:pt x="1793" y="5287"/>
                  </a:lnTo>
                  <a:lnTo>
                    <a:pt x="1799" y="5341"/>
                  </a:lnTo>
                  <a:lnTo>
                    <a:pt x="1804" y="5395"/>
                  </a:lnTo>
                  <a:lnTo>
                    <a:pt x="1809" y="5453"/>
                  </a:lnTo>
                  <a:lnTo>
                    <a:pt x="1815" y="5510"/>
                  </a:lnTo>
                  <a:lnTo>
                    <a:pt x="1819" y="5568"/>
                  </a:lnTo>
                  <a:lnTo>
                    <a:pt x="1824" y="5625"/>
                  </a:lnTo>
                  <a:lnTo>
                    <a:pt x="1827" y="5681"/>
                  </a:lnTo>
                  <a:lnTo>
                    <a:pt x="1829" y="5735"/>
                  </a:lnTo>
                  <a:lnTo>
                    <a:pt x="1833" y="5787"/>
                  </a:lnTo>
                  <a:lnTo>
                    <a:pt x="1834" y="5835"/>
                  </a:lnTo>
                  <a:lnTo>
                    <a:pt x="1835" y="5881"/>
                  </a:lnTo>
                  <a:lnTo>
                    <a:pt x="1835" y="5921"/>
                  </a:lnTo>
                  <a:lnTo>
                    <a:pt x="1836" y="5974"/>
                  </a:lnTo>
                  <a:lnTo>
                    <a:pt x="1837" y="6025"/>
                  </a:lnTo>
                  <a:lnTo>
                    <a:pt x="1841" y="6077"/>
                  </a:lnTo>
                  <a:lnTo>
                    <a:pt x="1844" y="6128"/>
                  </a:lnTo>
                  <a:lnTo>
                    <a:pt x="1849" y="6179"/>
                  </a:lnTo>
                  <a:lnTo>
                    <a:pt x="1855" y="6230"/>
                  </a:lnTo>
                  <a:lnTo>
                    <a:pt x="1860" y="6280"/>
                  </a:lnTo>
                  <a:lnTo>
                    <a:pt x="1867" y="6330"/>
                  </a:lnTo>
                  <a:lnTo>
                    <a:pt x="1881" y="6430"/>
                  </a:lnTo>
                  <a:lnTo>
                    <a:pt x="1895" y="6527"/>
                  </a:lnTo>
                  <a:lnTo>
                    <a:pt x="1908" y="6624"/>
                  </a:lnTo>
                  <a:lnTo>
                    <a:pt x="1921" y="6719"/>
                  </a:lnTo>
                  <a:lnTo>
                    <a:pt x="1925" y="6762"/>
                  </a:lnTo>
                  <a:lnTo>
                    <a:pt x="1931" y="6811"/>
                  </a:lnTo>
                  <a:lnTo>
                    <a:pt x="1938" y="6864"/>
                  </a:lnTo>
                  <a:lnTo>
                    <a:pt x="1946" y="6918"/>
                  </a:lnTo>
                  <a:lnTo>
                    <a:pt x="1954" y="6970"/>
                  </a:lnTo>
                  <a:lnTo>
                    <a:pt x="1963" y="7020"/>
                  </a:lnTo>
                  <a:lnTo>
                    <a:pt x="1969" y="7042"/>
                  </a:lnTo>
                  <a:lnTo>
                    <a:pt x="1973" y="7064"/>
                  </a:lnTo>
                  <a:lnTo>
                    <a:pt x="1979" y="7084"/>
                  </a:lnTo>
                  <a:lnTo>
                    <a:pt x="1986" y="7101"/>
                  </a:lnTo>
                  <a:lnTo>
                    <a:pt x="1995" y="7128"/>
                  </a:lnTo>
                  <a:lnTo>
                    <a:pt x="2009" y="7168"/>
                  </a:lnTo>
                  <a:lnTo>
                    <a:pt x="2025" y="7216"/>
                  </a:lnTo>
                  <a:lnTo>
                    <a:pt x="2041" y="7269"/>
                  </a:lnTo>
                  <a:lnTo>
                    <a:pt x="2056" y="7321"/>
                  </a:lnTo>
                  <a:lnTo>
                    <a:pt x="2068" y="7370"/>
                  </a:lnTo>
                  <a:lnTo>
                    <a:pt x="2073" y="7392"/>
                  </a:lnTo>
                  <a:lnTo>
                    <a:pt x="2076" y="7413"/>
                  </a:lnTo>
                  <a:lnTo>
                    <a:pt x="2080" y="7429"/>
                  </a:lnTo>
                  <a:lnTo>
                    <a:pt x="2080" y="7442"/>
                  </a:lnTo>
                  <a:lnTo>
                    <a:pt x="2068" y="7466"/>
                  </a:lnTo>
                  <a:lnTo>
                    <a:pt x="2041" y="7517"/>
                  </a:lnTo>
                  <a:lnTo>
                    <a:pt x="2011" y="7570"/>
                  </a:lnTo>
                  <a:lnTo>
                    <a:pt x="1995" y="7602"/>
                  </a:lnTo>
                  <a:lnTo>
                    <a:pt x="1992" y="7614"/>
                  </a:lnTo>
                  <a:lnTo>
                    <a:pt x="1986" y="7637"/>
                  </a:lnTo>
                  <a:lnTo>
                    <a:pt x="1979" y="7669"/>
                  </a:lnTo>
                  <a:lnTo>
                    <a:pt x="1971" y="7703"/>
                  </a:lnTo>
                  <a:lnTo>
                    <a:pt x="1964" y="7738"/>
                  </a:lnTo>
                  <a:lnTo>
                    <a:pt x="1959" y="7769"/>
                  </a:lnTo>
                  <a:lnTo>
                    <a:pt x="1954" y="7793"/>
                  </a:lnTo>
                  <a:lnTo>
                    <a:pt x="1953" y="7805"/>
                  </a:lnTo>
                  <a:lnTo>
                    <a:pt x="1953" y="7815"/>
                  </a:lnTo>
                  <a:lnTo>
                    <a:pt x="1953" y="7840"/>
                  </a:lnTo>
                  <a:lnTo>
                    <a:pt x="1956" y="7862"/>
                  </a:lnTo>
                  <a:lnTo>
                    <a:pt x="1959" y="7872"/>
                  </a:lnTo>
                  <a:lnTo>
                    <a:pt x="1961" y="7880"/>
                  </a:lnTo>
                  <a:lnTo>
                    <a:pt x="1963" y="7888"/>
                  </a:lnTo>
                  <a:lnTo>
                    <a:pt x="1967" y="7895"/>
                  </a:lnTo>
                  <a:lnTo>
                    <a:pt x="1970" y="7901"/>
                  </a:lnTo>
                  <a:lnTo>
                    <a:pt x="1973" y="7906"/>
                  </a:lnTo>
                  <a:lnTo>
                    <a:pt x="1977" y="7911"/>
                  </a:lnTo>
                  <a:lnTo>
                    <a:pt x="1981" y="7916"/>
                  </a:lnTo>
                  <a:lnTo>
                    <a:pt x="1991" y="7922"/>
                  </a:lnTo>
                  <a:lnTo>
                    <a:pt x="2001" y="7927"/>
                  </a:lnTo>
                  <a:lnTo>
                    <a:pt x="2011" y="7930"/>
                  </a:lnTo>
                  <a:lnTo>
                    <a:pt x="2023" y="7934"/>
                  </a:lnTo>
                  <a:lnTo>
                    <a:pt x="2034" y="7936"/>
                  </a:lnTo>
                  <a:lnTo>
                    <a:pt x="2045" y="7938"/>
                  </a:lnTo>
                  <a:lnTo>
                    <a:pt x="2058" y="7941"/>
                  </a:lnTo>
                  <a:lnTo>
                    <a:pt x="2070" y="7943"/>
                  </a:lnTo>
                  <a:lnTo>
                    <a:pt x="2080" y="7948"/>
                  </a:lnTo>
                  <a:lnTo>
                    <a:pt x="2091" y="7953"/>
                  </a:lnTo>
                  <a:lnTo>
                    <a:pt x="2304" y="7953"/>
                  </a:lnTo>
                  <a:lnTo>
                    <a:pt x="2353" y="7924"/>
                  </a:lnTo>
                  <a:lnTo>
                    <a:pt x="2390" y="7904"/>
                  </a:lnTo>
                  <a:lnTo>
                    <a:pt x="2403" y="7896"/>
                  </a:lnTo>
                  <a:lnTo>
                    <a:pt x="2415" y="7889"/>
                  </a:lnTo>
                  <a:lnTo>
                    <a:pt x="2424" y="7882"/>
                  </a:lnTo>
                  <a:lnTo>
                    <a:pt x="2430" y="7874"/>
                  </a:lnTo>
                  <a:lnTo>
                    <a:pt x="2435" y="7865"/>
                  </a:lnTo>
                  <a:lnTo>
                    <a:pt x="2439" y="7853"/>
                  </a:lnTo>
                  <a:lnTo>
                    <a:pt x="2441" y="7838"/>
                  </a:lnTo>
                  <a:lnTo>
                    <a:pt x="2442" y="7820"/>
                  </a:lnTo>
                  <a:lnTo>
                    <a:pt x="2442" y="7770"/>
                  </a:lnTo>
                  <a:lnTo>
                    <a:pt x="2442" y="7697"/>
                  </a:lnTo>
                  <a:lnTo>
                    <a:pt x="2442" y="7686"/>
                  </a:lnTo>
                  <a:lnTo>
                    <a:pt x="2445" y="7676"/>
                  </a:lnTo>
                  <a:lnTo>
                    <a:pt x="2448" y="7665"/>
                  </a:lnTo>
                  <a:lnTo>
                    <a:pt x="2453" y="7655"/>
                  </a:lnTo>
                  <a:lnTo>
                    <a:pt x="2464" y="7637"/>
                  </a:lnTo>
                  <a:lnTo>
                    <a:pt x="2477" y="7618"/>
                  </a:lnTo>
                  <a:lnTo>
                    <a:pt x="2489" y="7600"/>
                  </a:lnTo>
                  <a:lnTo>
                    <a:pt x="2501" y="7581"/>
                  </a:lnTo>
                  <a:lnTo>
                    <a:pt x="2504" y="7572"/>
                  </a:lnTo>
                  <a:lnTo>
                    <a:pt x="2507" y="7560"/>
                  </a:lnTo>
                  <a:lnTo>
                    <a:pt x="2509" y="7550"/>
                  </a:lnTo>
                  <a:lnTo>
                    <a:pt x="2509" y="7538"/>
                  </a:lnTo>
                  <a:lnTo>
                    <a:pt x="2495" y="7422"/>
                  </a:lnTo>
                  <a:lnTo>
                    <a:pt x="2507" y="7400"/>
                  </a:lnTo>
                  <a:lnTo>
                    <a:pt x="2520" y="7378"/>
                  </a:lnTo>
                  <a:lnTo>
                    <a:pt x="2530" y="7354"/>
                  </a:lnTo>
                  <a:lnTo>
                    <a:pt x="2541" y="7328"/>
                  </a:lnTo>
                  <a:lnTo>
                    <a:pt x="2547" y="7301"/>
                  </a:lnTo>
                  <a:lnTo>
                    <a:pt x="2554" y="7272"/>
                  </a:lnTo>
                  <a:lnTo>
                    <a:pt x="2557" y="7256"/>
                  </a:lnTo>
                  <a:lnTo>
                    <a:pt x="2558" y="7241"/>
                  </a:lnTo>
                  <a:lnTo>
                    <a:pt x="2559" y="7225"/>
                  </a:lnTo>
                  <a:lnTo>
                    <a:pt x="2559" y="7208"/>
                  </a:lnTo>
                  <a:lnTo>
                    <a:pt x="2559" y="7134"/>
                  </a:lnTo>
                  <a:lnTo>
                    <a:pt x="2558" y="7116"/>
                  </a:lnTo>
                  <a:lnTo>
                    <a:pt x="2554" y="7096"/>
                  </a:lnTo>
                  <a:lnTo>
                    <a:pt x="2549" y="7077"/>
                  </a:lnTo>
                  <a:lnTo>
                    <a:pt x="2541" y="7056"/>
                  </a:lnTo>
                  <a:lnTo>
                    <a:pt x="2522" y="7015"/>
                  </a:lnTo>
                  <a:lnTo>
                    <a:pt x="2503" y="6973"/>
                  </a:lnTo>
                  <a:lnTo>
                    <a:pt x="2493" y="6952"/>
                  </a:lnTo>
                  <a:lnTo>
                    <a:pt x="2483" y="6930"/>
                  </a:lnTo>
                  <a:lnTo>
                    <a:pt x="2474" y="6910"/>
                  </a:lnTo>
                  <a:lnTo>
                    <a:pt x="2467" y="6890"/>
                  </a:lnTo>
                  <a:lnTo>
                    <a:pt x="2462" y="6871"/>
                  </a:lnTo>
                  <a:lnTo>
                    <a:pt x="2458" y="6851"/>
                  </a:lnTo>
                  <a:lnTo>
                    <a:pt x="2457" y="6842"/>
                  </a:lnTo>
                  <a:lnTo>
                    <a:pt x="2457" y="6833"/>
                  </a:lnTo>
                  <a:lnTo>
                    <a:pt x="2457" y="6824"/>
                  </a:lnTo>
                  <a:lnTo>
                    <a:pt x="2458" y="6816"/>
                  </a:lnTo>
                  <a:lnTo>
                    <a:pt x="2485" y="6538"/>
                  </a:lnTo>
                  <a:lnTo>
                    <a:pt x="2485" y="6517"/>
                  </a:lnTo>
                  <a:lnTo>
                    <a:pt x="2485" y="6507"/>
                  </a:lnTo>
                  <a:lnTo>
                    <a:pt x="2483" y="6498"/>
                  </a:lnTo>
                  <a:lnTo>
                    <a:pt x="2481" y="6491"/>
                  </a:lnTo>
                  <a:lnTo>
                    <a:pt x="2480" y="6485"/>
                  </a:lnTo>
                  <a:lnTo>
                    <a:pt x="2474" y="6474"/>
                  </a:lnTo>
                  <a:lnTo>
                    <a:pt x="2469" y="6466"/>
                  </a:lnTo>
                  <a:lnTo>
                    <a:pt x="2463" y="6459"/>
                  </a:lnTo>
                  <a:lnTo>
                    <a:pt x="2457" y="6451"/>
                  </a:lnTo>
                  <a:lnTo>
                    <a:pt x="2456" y="6448"/>
                  </a:lnTo>
                  <a:lnTo>
                    <a:pt x="2454" y="6443"/>
                  </a:lnTo>
                  <a:lnTo>
                    <a:pt x="2453" y="6438"/>
                  </a:lnTo>
                  <a:lnTo>
                    <a:pt x="2453" y="6432"/>
                  </a:lnTo>
                  <a:lnTo>
                    <a:pt x="2453" y="6410"/>
                  </a:lnTo>
                  <a:lnTo>
                    <a:pt x="2454" y="6369"/>
                  </a:lnTo>
                  <a:lnTo>
                    <a:pt x="2457" y="6328"/>
                  </a:lnTo>
                  <a:lnTo>
                    <a:pt x="2463" y="6289"/>
                  </a:lnTo>
                  <a:lnTo>
                    <a:pt x="2469" y="6251"/>
                  </a:lnTo>
                  <a:lnTo>
                    <a:pt x="2478" y="6214"/>
                  </a:lnTo>
                  <a:lnTo>
                    <a:pt x="2486" y="6178"/>
                  </a:lnTo>
                  <a:lnTo>
                    <a:pt x="2496" y="6144"/>
                  </a:lnTo>
                  <a:lnTo>
                    <a:pt x="2505" y="6111"/>
                  </a:lnTo>
                  <a:lnTo>
                    <a:pt x="2526" y="6047"/>
                  </a:lnTo>
                  <a:lnTo>
                    <a:pt x="2542" y="5986"/>
                  </a:lnTo>
                  <a:lnTo>
                    <a:pt x="2549" y="5959"/>
                  </a:lnTo>
                  <a:lnTo>
                    <a:pt x="2554" y="5931"/>
                  </a:lnTo>
                  <a:lnTo>
                    <a:pt x="2558" y="5904"/>
                  </a:lnTo>
                  <a:lnTo>
                    <a:pt x="2559" y="5879"/>
                  </a:lnTo>
                  <a:lnTo>
                    <a:pt x="2558" y="5817"/>
                  </a:lnTo>
                  <a:lnTo>
                    <a:pt x="2554" y="5738"/>
                  </a:lnTo>
                  <a:lnTo>
                    <a:pt x="2551" y="5647"/>
                  </a:lnTo>
                  <a:lnTo>
                    <a:pt x="2546" y="5552"/>
                  </a:lnTo>
                  <a:lnTo>
                    <a:pt x="2544" y="5459"/>
                  </a:lnTo>
                  <a:lnTo>
                    <a:pt x="2542" y="5377"/>
                  </a:lnTo>
                  <a:lnTo>
                    <a:pt x="2543" y="5343"/>
                  </a:lnTo>
                  <a:lnTo>
                    <a:pt x="2544" y="5313"/>
                  </a:lnTo>
                  <a:lnTo>
                    <a:pt x="2545" y="5289"/>
                  </a:lnTo>
                  <a:lnTo>
                    <a:pt x="2549" y="5273"/>
                  </a:lnTo>
                  <a:lnTo>
                    <a:pt x="2553" y="5253"/>
                  </a:lnTo>
                  <a:lnTo>
                    <a:pt x="2558" y="5226"/>
                  </a:lnTo>
                  <a:lnTo>
                    <a:pt x="2561" y="5194"/>
                  </a:lnTo>
                  <a:lnTo>
                    <a:pt x="2566" y="5159"/>
                  </a:lnTo>
                  <a:lnTo>
                    <a:pt x="2574" y="5078"/>
                  </a:lnTo>
                  <a:lnTo>
                    <a:pt x="2581" y="4990"/>
                  </a:lnTo>
                  <a:lnTo>
                    <a:pt x="2586" y="4901"/>
                  </a:lnTo>
                  <a:lnTo>
                    <a:pt x="2592" y="4816"/>
                  </a:lnTo>
                  <a:lnTo>
                    <a:pt x="2598" y="4743"/>
                  </a:lnTo>
                  <a:lnTo>
                    <a:pt x="2601" y="4688"/>
                  </a:lnTo>
                  <a:lnTo>
                    <a:pt x="2606" y="4696"/>
                  </a:lnTo>
                  <a:lnTo>
                    <a:pt x="2610" y="4706"/>
                  </a:lnTo>
                  <a:lnTo>
                    <a:pt x="2615" y="4720"/>
                  </a:lnTo>
                  <a:lnTo>
                    <a:pt x="2619" y="4736"/>
                  </a:lnTo>
                  <a:lnTo>
                    <a:pt x="2627" y="4775"/>
                  </a:lnTo>
                  <a:lnTo>
                    <a:pt x="2637" y="4820"/>
                  </a:lnTo>
                  <a:lnTo>
                    <a:pt x="2645" y="4874"/>
                  </a:lnTo>
                  <a:lnTo>
                    <a:pt x="2653" y="4933"/>
                  </a:lnTo>
                  <a:lnTo>
                    <a:pt x="2661" y="4994"/>
                  </a:lnTo>
                  <a:lnTo>
                    <a:pt x="2667" y="5059"/>
                  </a:lnTo>
                  <a:lnTo>
                    <a:pt x="2673" y="5125"/>
                  </a:lnTo>
                  <a:lnTo>
                    <a:pt x="2680" y="5190"/>
                  </a:lnTo>
                  <a:lnTo>
                    <a:pt x="2685" y="5253"/>
                  </a:lnTo>
                  <a:lnTo>
                    <a:pt x="2689" y="5313"/>
                  </a:lnTo>
                  <a:lnTo>
                    <a:pt x="2693" y="5369"/>
                  </a:lnTo>
                  <a:lnTo>
                    <a:pt x="2695" y="5419"/>
                  </a:lnTo>
                  <a:lnTo>
                    <a:pt x="2697" y="5462"/>
                  </a:lnTo>
                  <a:lnTo>
                    <a:pt x="2697" y="5496"/>
                  </a:lnTo>
                  <a:lnTo>
                    <a:pt x="2698" y="5555"/>
                  </a:lnTo>
                  <a:lnTo>
                    <a:pt x="2700" y="5611"/>
                  </a:lnTo>
                  <a:lnTo>
                    <a:pt x="2703" y="5664"/>
                  </a:lnTo>
                  <a:lnTo>
                    <a:pt x="2706" y="5714"/>
                  </a:lnTo>
                  <a:lnTo>
                    <a:pt x="2712" y="5763"/>
                  </a:lnTo>
                  <a:lnTo>
                    <a:pt x="2719" y="5813"/>
                  </a:lnTo>
                  <a:lnTo>
                    <a:pt x="2727" y="5863"/>
                  </a:lnTo>
                  <a:lnTo>
                    <a:pt x="2736" y="5915"/>
                  </a:lnTo>
                  <a:lnTo>
                    <a:pt x="2741" y="5950"/>
                  </a:lnTo>
                  <a:lnTo>
                    <a:pt x="2745" y="5982"/>
                  </a:lnTo>
                  <a:lnTo>
                    <a:pt x="2746" y="6009"/>
                  </a:lnTo>
                  <a:lnTo>
                    <a:pt x="2748" y="6035"/>
                  </a:lnTo>
                  <a:lnTo>
                    <a:pt x="2749" y="6080"/>
                  </a:lnTo>
                  <a:lnTo>
                    <a:pt x="2749" y="6120"/>
                  </a:lnTo>
                  <a:lnTo>
                    <a:pt x="2751" y="6138"/>
                  </a:lnTo>
                  <a:lnTo>
                    <a:pt x="2753" y="6158"/>
                  </a:lnTo>
                  <a:lnTo>
                    <a:pt x="2757" y="6177"/>
                  </a:lnTo>
                  <a:lnTo>
                    <a:pt x="2764" y="6197"/>
                  </a:lnTo>
                  <a:lnTo>
                    <a:pt x="2772" y="6218"/>
                  </a:lnTo>
                  <a:lnTo>
                    <a:pt x="2783" y="6241"/>
                  </a:lnTo>
                  <a:lnTo>
                    <a:pt x="2797" y="6266"/>
                  </a:lnTo>
                  <a:lnTo>
                    <a:pt x="2814" y="6294"/>
                  </a:lnTo>
                  <a:lnTo>
                    <a:pt x="2814" y="6319"/>
                  </a:lnTo>
                  <a:lnTo>
                    <a:pt x="2814" y="6344"/>
                  </a:lnTo>
                  <a:lnTo>
                    <a:pt x="2814" y="6369"/>
                  </a:lnTo>
                  <a:lnTo>
                    <a:pt x="2814" y="6394"/>
                  </a:lnTo>
                  <a:lnTo>
                    <a:pt x="2814" y="6418"/>
                  </a:lnTo>
                  <a:lnTo>
                    <a:pt x="2815" y="6442"/>
                  </a:lnTo>
                  <a:lnTo>
                    <a:pt x="2817" y="6466"/>
                  </a:lnTo>
                  <a:lnTo>
                    <a:pt x="2821" y="6490"/>
                  </a:lnTo>
                  <a:lnTo>
                    <a:pt x="2822" y="6499"/>
                  </a:lnTo>
                  <a:lnTo>
                    <a:pt x="2823" y="6510"/>
                  </a:lnTo>
                  <a:lnTo>
                    <a:pt x="2822" y="6519"/>
                  </a:lnTo>
                  <a:lnTo>
                    <a:pt x="2821" y="6528"/>
                  </a:lnTo>
                  <a:lnTo>
                    <a:pt x="2816" y="6546"/>
                  </a:lnTo>
                  <a:lnTo>
                    <a:pt x="2810" y="6566"/>
                  </a:lnTo>
                  <a:lnTo>
                    <a:pt x="2805" y="6587"/>
                  </a:lnTo>
                  <a:lnTo>
                    <a:pt x="2799" y="6610"/>
                  </a:lnTo>
                  <a:lnTo>
                    <a:pt x="2796" y="6623"/>
                  </a:lnTo>
                  <a:lnTo>
                    <a:pt x="2794" y="6637"/>
                  </a:lnTo>
                  <a:lnTo>
                    <a:pt x="2793" y="6650"/>
                  </a:lnTo>
                  <a:lnTo>
                    <a:pt x="2793" y="6666"/>
                  </a:lnTo>
                  <a:lnTo>
                    <a:pt x="2792" y="6695"/>
                  </a:lnTo>
                  <a:lnTo>
                    <a:pt x="2791" y="6723"/>
                  </a:lnTo>
                  <a:lnTo>
                    <a:pt x="2790" y="6750"/>
                  </a:lnTo>
                  <a:lnTo>
                    <a:pt x="2788" y="6776"/>
                  </a:lnTo>
                  <a:lnTo>
                    <a:pt x="2783" y="6824"/>
                  </a:lnTo>
                  <a:lnTo>
                    <a:pt x="2777" y="6870"/>
                  </a:lnTo>
                  <a:lnTo>
                    <a:pt x="2772" y="6914"/>
                  </a:lnTo>
                  <a:lnTo>
                    <a:pt x="2766" y="6958"/>
                  </a:lnTo>
                  <a:lnTo>
                    <a:pt x="2764" y="6980"/>
                  </a:lnTo>
                  <a:lnTo>
                    <a:pt x="2762" y="7002"/>
                  </a:lnTo>
                  <a:lnTo>
                    <a:pt x="2761" y="7025"/>
                  </a:lnTo>
                  <a:lnTo>
                    <a:pt x="2761" y="7049"/>
                  </a:lnTo>
                  <a:lnTo>
                    <a:pt x="2760" y="7156"/>
                  </a:lnTo>
                  <a:lnTo>
                    <a:pt x="2806" y="7462"/>
                  </a:lnTo>
                  <a:lnTo>
                    <a:pt x="2793" y="7464"/>
                  </a:lnTo>
                  <a:lnTo>
                    <a:pt x="2793" y="7517"/>
                  </a:lnTo>
                  <a:lnTo>
                    <a:pt x="2794" y="7528"/>
                  </a:lnTo>
                  <a:lnTo>
                    <a:pt x="2797" y="7540"/>
                  </a:lnTo>
                  <a:lnTo>
                    <a:pt x="2802" y="7551"/>
                  </a:lnTo>
                  <a:lnTo>
                    <a:pt x="2808" y="7562"/>
                  </a:lnTo>
                  <a:lnTo>
                    <a:pt x="2816" y="7573"/>
                  </a:lnTo>
                  <a:lnTo>
                    <a:pt x="2825" y="7584"/>
                  </a:lnTo>
                  <a:lnTo>
                    <a:pt x="2836" y="7594"/>
                  </a:lnTo>
                  <a:lnTo>
                    <a:pt x="2847" y="7604"/>
                  </a:lnTo>
                  <a:lnTo>
                    <a:pt x="2858" y="7612"/>
                  </a:lnTo>
                  <a:lnTo>
                    <a:pt x="2871" y="7620"/>
                  </a:lnTo>
                  <a:lnTo>
                    <a:pt x="2882" y="7628"/>
                  </a:lnTo>
                  <a:lnTo>
                    <a:pt x="2895" y="7633"/>
                  </a:lnTo>
                  <a:lnTo>
                    <a:pt x="2908" y="7638"/>
                  </a:lnTo>
                  <a:lnTo>
                    <a:pt x="2920" y="7641"/>
                  </a:lnTo>
                  <a:lnTo>
                    <a:pt x="2932" y="7644"/>
                  </a:lnTo>
                  <a:lnTo>
                    <a:pt x="2942" y="7645"/>
                  </a:lnTo>
                  <a:lnTo>
                    <a:pt x="3006" y="7645"/>
                  </a:lnTo>
                  <a:lnTo>
                    <a:pt x="3009" y="7662"/>
                  </a:lnTo>
                  <a:lnTo>
                    <a:pt x="3012" y="7678"/>
                  </a:lnTo>
                  <a:lnTo>
                    <a:pt x="3014" y="7693"/>
                  </a:lnTo>
                  <a:lnTo>
                    <a:pt x="3014" y="7706"/>
                  </a:lnTo>
                  <a:lnTo>
                    <a:pt x="3015" y="7730"/>
                  </a:lnTo>
                  <a:lnTo>
                    <a:pt x="3017" y="7752"/>
                  </a:lnTo>
                  <a:lnTo>
                    <a:pt x="3019" y="7761"/>
                  </a:lnTo>
                  <a:lnTo>
                    <a:pt x="3021" y="7770"/>
                  </a:lnTo>
                  <a:lnTo>
                    <a:pt x="3024" y="7780"/>
                  </a:lnTo>
                  <a:lnTo>
                    <a:pt x="3030" y="7789"/>
                  </a:lnTo>
                  <a:lnTo>
                    <a:pt x="3037" y="7798"/>
                  </a:lnTo>
                  <a:lnTo>
                    <a:pt x="3045" y="7807"/>
                  </a:lnTo>
                  <a:lnTo>
                    <a:pt x="3056" y="7816"/>
                  </a:lnTo>
                  <a:lnTo>
                    <a:pt x="3069" y="7825"/>
                  </a:lnTo>
                  <a:lnTo>
                    <a:pt x="3088" y="7838"/>
                  </a:lnTo>
                  <a:lnTo>
                    <a:pt x="3108" y="7849"/>
                  </a:lnTo>
                  <a:lnTo>
                    <a:pt x="3129" y="7860"/>
                  </a:lnTo>
                  <a:lnTo>
                    <a:pt x="3153" y="7870"/>
                  </a:lnTo>
                  <a:lnTo>
                    <a:pt x="3177" y="7878"/>
                  </a:lnTo>
                  <a:lnTo>
                    <a:pt x="3204" y="7884"/>
                  </a:lnTo>
                  <a:lnTo>
                    <a:pt x="3217" y="7886"/>
                  </a:lnTo>
                  <a:lnTo>
                    <a:pt x="3232" y="7888"/>
                  </a:lnTo>
                  <a:lnTo>
                    <a:pt x="3246" y="7889"/>
                  </a:lnTo>
                  <a:lnTo>
                    <a:pt x="3261" y="7889"/>
                  </a:lnTo>
                  <a:lnTo>
                    <a:pt x="3297" y="7889"/>
                  </a:lnTo>
                  <a:lnTo>
                    <a:pt x="3342" y="7887"/>
                  </a:lnTo>
                  <a:lnTo>
                    <a:pt x="3366" y="7886"/>
                  </a:lnTo>
                  <a:lnTo>
                    <a:pt x="3391" y="7884"/>
                  </a:lnTo>
                  <a:lnTo>
                    <a:pt x="3416" y="7881"/>
                  </a:lnTo>
                  <a:lnTo>
                    <a:pt x="3440" y="7878"/>
                  </a:lnTo>
                  <a:lnTo>
                    <a:pt x="3464" y="7874"/>
                  </a:lnTo>
                  <a:lnTo>
                    <a:pt x="3486" y="7869"/>
                  </a:lnTo>
                  <a:lnTo>
                    <a:pt x="3507" y="7863"/>
                  </a:lnTo>
                  <a:lnTo>
                    <a:pt x="3524" y="7856"/>
                  </a:lnTo>
                  <a:lnTo>
                    <a:pt x="3532" y="7852"/>
                  </a:lnTo>
                  <a:lnTo>
                    <a:pt x="3539" y="7847"/>
                  </a:lnTo>
                  <a:lnTo>
                    <a:pt x="3544" y="7842"/>
                  </a:lnTo>
                  <a:lnTo>
                    <a:pt x="3550" y="7838"/>
                  </a:lnTo>
                  <a:lnTo>
                    <a:pt x="3554" y="7832"/>
                  </a:lnTo>
                  <a:lnTo>
                    <a:pt x="3557" y="7828"/>
                  </a:lnTo>
                  <a:lnTo>
                    <a:pt x="3558" y="7821"/>
                  </a:lnTo>
                  <a:lnTo>
                    <a:pt x="3559" y="7815"/>
                  </a:lnTo>
                  <a:lnTo>
                    <a:pt x="3559" y="7805"/>
                  </a:lnTo>
                  <a:lnTo>
                    <a:pt x="3558" y="7790"/>
                  </a:lnTo>
                  <a:lnTo>
                    <a:pt x="3557" y="7775"/>
                  </a:lnTo>
                  <a:lnTo>
                    <a:pt x="3555" y="7761"/>
                  </a:lnTo>
                  <a:lnTo>
                    <a:pt x="3551" y="7746"/>
                  </a:lnTo>
                  <a:lnTo>
                    <a:pt x="3547" y="7732"/>
                  </a:lnTo>
                  <a:lnTo>
                    <a:pt x="3542" y="7718"/>
                  </a:lnTo>
                  <a:lnTo>
                    <a:pt x="3536" y="7703"/>
                  </a:lnTo>
                  <a:lnTo>
                    <a:pt x="3531" y="7688"/>
                  </a:lnTo>
                  <a:lnTo>
                    <a:pt x="3516" y="7660"/>
                  </a:lnTo>
                  <a:lnTo>
                    <a:pt x="3499" y="7632"/>
                  </a:lnTo>
                  <a:lnTo>
                    <a:pt x="3480" y="7604"/>
                  </a:lnTo>
                  <a:lnTo>
                    <a:pt x="3462" y="7576"/>
                  </a:lnTo>
                  <a:lnTo>
                    <a:pt x="3421" y="7524"/>
                  </a:lnTo>
                  <a:lnTo>
                    <a:pt x="3381" y="7474"/>
                  </a:lnTo>
                  <a:lnTo>
                    <a:pt x="3362" y="7452"/>
                  </a:lnTo>
                  <a:lnTo>
                    <a:pt x="3344" y="7430"/>
                  </a:lnTo>
                  <a:lnTo>
                    <a:pt x="3328" y="7408"/>
                  </a:lnTo>
                  <a:lnTo>
                    <a:pt x="3315" y="7390"/>
                  </a:lnTo>
                  <a:lnTo>
                    <a:pt x="3323" y="7357"/>
                  </a:lnTo>
                  <a:lnTo>
                    <a:pt x="3334" y="7316"/>
                  </a:lnTo>
                  <a:lnTo>
                    <a:pt x="3348" y="7270"/>
                  </a:lnTo>
                  <a:lnTo>
                    <a:pt x="3363" y="7222"/>
                  </a:lnTo>
                  <a:lnTo>
                    <a:pt x="3375" y="7175"/>
                  </a:lnTo>
                  <a:lnTo>
                    <a:pt x="3388" y="7132"/>
                  </a:lnTo>
                  <a:lnTo>
                    <a:pt x="3392" y="7113"/>
                  </a:lnTo>
                  <a:lnTo>
                    <a:pt x="3396" y="7096"/>
                  </a:lnTo>
                  <a:lnTo>
                    <a:pt x="3398" y="7081"/>
                  </a:lnTo>
                  <a:lnTo>
                    <a:pt x="3399" y="7071"/>
                  </a:lnTo>
                  <a:lnTo>
                    <a:pt x="3403" y="7016"/>
                  </a:lnTo>
                  <a:lnTo>
                    <a:pt x="3404" y="6965"/>
                  </a:lnTo>
                  <a:lnTo>
                    <a:pt x="3405" y="6914"/>
                  </a:lnTo>
                  <a:lnTo>
                    <a:pt x="3405" y="6866"/>
                  </a:lnTo>
                  <a:lnTo>
                    <a:pt x="3406" y="6819"/>
                  </a:lnTo>
                  <a:lnTo>
                    <a:pt x="3408" y="6773"/>
                  </a:lnTo>
                  <a:lnTo>
                    <a:pt x="3410" y="6749"/>
                  </a:lnTo>
                  <a:lnTo>
                    <a:pt x="3412" y="6723"/>
                  </a:lnTo>
                  <a:lnTo>
                    <a:pt x="3415" y="6699"/>
                  </a:lnTo>
                  <a:lnTo>
                    <a:pt x="3419" y="6674"/>
                  </a:lnTo>
                  <a:lnTo>
                    <a:pt x="3423" y="6640"/>
                  </a:lnTo>
                  <a:lnTo>
                    <a:pt x="3428" y="6600"/>
                  </a:lnTo>
                  <a:lnTo>
                    <a:pt x="3431" y="6555"/>
                  </a:lnTo>
                  <a:lnTo>
                    <a:pt x="3435" y="6506"/>
                  </a:lnTo>
                  <a:lnTo>
                    <a:pt x="3440" y="6400"/>
                  </a:lnTo>
                  <a:lnTo>
                    <a:pt x="3446" y="6286"/>
                  </a:lnTo>
                  <a:lnTo>
                    <a:pt x="3450" y="6171"/>
                  </a:lnTo>
                  <a:lnTo>
                    <a:pt x="3452" y="6063"/>
                  </a:lnTo>
                  <a:lnTo>
                    <a:pt x="3453" y="5967"/>
                  </a:lnTo>
                  <a:lnTo>
                    <a:pt x="3453" y="5889"/>
                  </a:lnTo>
                  <a:lnTo>
                    <a:pt x="3452" y="5839"/>
                  </a:lnTo>
                  <a:lnTo>
                    <a:pt x="3452" y="5789"/>
                  </a:lnTo>
                  <a:lnTo>
                    <a:pt x="3452" y="5737"/>
                  </a:lnTo>
                  <a:lnTo>
                    <a:pt x="3451" y="5686"/>
                  </a:lnTo>
                  <a:lnTo>
                    <a:pt x="3451" y="5634"/>
                  </a:lnTo>
                  <a:lnTo>
                    <a:pt x="3451" y="5583"/>
                  </a:lnTo>
                  <a:lnTo>
                    <a:pt x="3451" y="5530"/>
                  </a:lnTo>
                  <a:lnTo>
                    <a:pt x="3451" y="5479"/>
                  </a:lnTo>
                  <a:lnTo>
                    <a:pt x="3451" y="5427"/>
                  </a:lnTo>
                  <a:lnTo>
                    <a:pt x="3452" y="5376"/>
                  </a:lnTo>
                  <a:lnTo>
                    <a:pt x="3452" y="5326"/>
                  </a:lnTo>
                  <a:lnTo>
                    <a:pt x="3454" y="5275"/>
                  </a:lnTo>
                  <a:lnTo>
                    <a:pt x="3455" y="5225"/>
                  </a:lnTo>
                  <a:lnTo>
                    <a:pt x="3458" y="5177"/>
                  </a:lnTo>
                  <a:lnTo>
                    <a:pt x="3460" y="5128"/>
                  </a:lnTo>
                  <a:lnTo>
                    <a:pt x="3463" y="5081"/>
                  </a:lnTo>
                  <a:lnTo>
                    <a:pt x="3466" y="5035"/>
                  </a:lnTo>
                  <a:lnTo>
                    <a:pt x="3466" y="4985"/>
                  </a:lnTo>
                  <a:lnTo>
                    <a:pt x="3463" y="4931"/>
                  </a:lnTo>
                  <a:lnTo>
                    <a:pt x="3461" y="4878"/>
                  </a:lnTo>
                  <a:lnTo>
                    <a:pt x="3460" y="4824"/>
                  </a:lnTo>
                  <a:lnTo>
                    <a:pt x="3460" y="4772"/>
                  </a:lnTo>
                  <a:lnTo>
                    <a:pt x="3461" y="4747"/>
                  </a:lnTo>
                  <a:lnTo>
                    <a:pt x="3462" y="4724"/>
                  </a:lnTo>
                  <a:lnTo>
                    <a:pt x="3464" y="4702"/>
                  </a:lnTo>
                  <a:lnTo>
                    <a:pt x="3468" y="4681"/>
                  </a:lnTo>
                  <a:lnTo>
                    <a:pt x="3474" y="4641"/>
                  </a:lnTo>
                  <a:lnTo>
                    <a:pt x="3478" y="4594"/>
                  </a:lnTo>
                  <a:lnTo>
                    <a:pt x="3480" y="4542"/>
                  </a:lnTo>
                  <a:lnTo>
                    <a:pt x="3483" y="4487"/>
                  </a:lnTo>
                  <a:lnTo>
                    <a:pt x="3484" y="4432"/>
                  </a:lnTo>
                  <a:lnTo>
                    <a:pt x="3484" y="4378"/>
                  </a:lnTo>
                  <a:lnTo>
                    <a:pt x="3485" y="4328"/>
                  </a:lnTo>
                  <a:lnTo>
                    <a:pt x="3485" y="4283"/>
                  </a:lnTo>
                  <a:lnTo>
                    <a:pt x="3485" y="4155"/>
                  </a:lnTo>
                  <a:lnTo>
                    <a:pt x="3499" y="4154"/>
                  </a:lnTo>
                  <a:lnTo>
                    <a:pt x="3514" y="4152"/>
                  </a:lnTo>
                  <a:lnTo>
                    <a:pt x="3530" y="4148"/>
                  </a:lnTo>
                  <a:lnTo>
                    <a:pt x="3546" y="4145"/>
                  </a:lnTo>
                  <a:lnTo>
                    <a:pt x="3581" y="4135"/>
                  </a:lnTo>
                  <a:lnTo>
                    <a:pt x="3616" y="4123"/>
                  </a:lnTo>
                  <a:lnTo>
                    <a:pt x="3634" y="4116"/>
                  </a:lnTo>
                  <a:lnTo>
                    <a:pt x="3650" y="4110"/>
                  </a:lnTo>
                  <a:lnTo>
                    <a:pt x="3666" y="4102"/>
                  </a:lnTo>
                  <a:lnTo>
                    <a:pt x="3679" y="4094"/>
                  </a:lnTo>
                  <a:lnTo>
                    <a:pt x="3692" y="4086"/>
                  </a:lnTo>
                  <a:lnTo>
                    <a:pt x="3703" y="4076"/>
                  </a:lnTo>
                  <a:lnTo>
                    <a:pt x="3713" y="4068"/>
                  </a:lnTo>
                  <a:lnTo>
                    <a:pt x="3721" y="4059"/>
                  </a:lnTo>
                  <a:lnTo>
                    <a:pt x="3701" y="3947"/>
                  </a:lnTo>
                  <a:lnTo>
                    <a:pt x="3682" y="3843"/>
                  </a:lnTo>
                  <a:lnTo>
                    <a:pt x="3662" y="3745"/>
                  </a:lnTo>
                  <a:lnTo>
                    <a:pt x="3643" y="3652"/>
                  </a:lnTo>
                  <a:lnTo>
                    <a:pt x="3622" y="3564"/>
                  </a:lnTo>
                  <a:lnTo>
                    <a:pt x="3603" y="3480"/>
                  </a:lnTo>
                  <a:lnTo>
                    <a:pt x="3583" y="3400"/>
                  </a:lnTo>
                  <a:lnTo>
                    <a:pt x="3564" y="3321"/>
                  </a:lnTo>
                  <a:lnTo>
                    <a:pt x="3544" y="3243"/>
                  </a:lnTo>
                  <a:lnTo>
                    <a:pt x="3525" y="3166"/>
                  </a:lnTo>
                  <a:lnTo>
                    <a:pt x="3507" y="3088"/>
                  </a:lnTo>
                  <a:lnTo>
                    <a:pt x="3487" y="3009"/>
                  </a:lnTo>
                  <a:lnTo>
                    <a:pt x="3469" y="2928"/>
                  </a:lnTo>
                  <a:lnTo>
                    <a:pt x="3451" y="2843"/>
                  </a:lnTo>
                  <a:lnTo>
                    <a:pt x="3434" y="2754"/>
                  </a:lnTo>
                  <a:lnTo>
                    <a:pt x="3416" y="2661"/>
                  </a:lnTo>
                  <a:lnTo>
                    <a:pt x="3410" y="2624"/>
                  </a:lnTo>
                  <a:lnTo>
                    <a:pt x="3400" y="2562"/>
                  </a:lnTo>
                  <a:lnTo>
                    <a:pt x="3388" y="2483"/>
                  </a:lnTo>
                  <a:lnTo>
                    <a:pt x="3375" y="2396"/>
                  </a:lnTo>
                  <a:lnTo>
                    <a:pt x="3362" y="2313"/>
                  </a:lnTo>
                  <a:lnTo>
                    <a:pt x="3351" y="2241"/>
                  </a:lnTo>
                  <a:lnTo>
                    <a:pt x="3342" y="2191"/>
                  </a:lnTo>
                  <a:lnTo>
                    <a:pt x="3339" y="2170"/>
                  </a:lnTo>
                  <a:lnTo>
                    <a:pt x="3359" y="1986"/>
                  </a:lnTo>
                  <a:lnTo>
                    <a:pt x="3439" y="1937"/>
                  </a:lnTo>
                  <a:lnTo>
                    <a:pt x="3527" y="1885"/>
                  </a:lnTo>
                  <a:lnTo>
                    <a:pt x="3621" y="1832"/>
                  </a:lnTo>
                  <a:lnTo>
                    <a:pt x="3718" y="1776"/>
                  </a:lnTo>
                  <a:lnTo>
                    <a:pt x="3818" y="1719"/>
                  </a:lnTo>
                  <a:lnTo>
                    <a:pt x="3917" y="1660"/>
                  </a:lnTo>
                  <a:lnTo>
                    <a:pt x="4014" y="1603"/>
                  </a:lnTo>
                  <a:lnTo>
                    <a:pt x="4108" y="1545"/>
                  </a:lnTo>
                  <a:lnTo>
                    <a:pt x="4153" y="1517"/>
                  </a:lnTo>
                  <a:lnTo>
                    <a:pt x="4196" y="1489"/>
                  </a:lnTo>
                  <a:lnTo>
                    <a:pt x="4237" y="1461"/>
                  </a:lnTo>
                  <a:lnTo>
                    <a:pt x="4277" y="1435"/>
                  </a:lnTo>
                  <a:lnTo>
                    <a:pt x="4314" y="1409"/>
                  </a:lnTo>
                  <a:lnTo>
                    <a:pt x="4348" y="1383"/>
                  </a:lnTo>
                  <a:lnTo>
                    <a:pt x="4380" y="1359"/>
                  </a:lnTo>
                  <a:lnTo>
                    <a:pt x="4409" y="1335"/>
                  </a:lnTo>
                  <a:lnTo>
                    <a:pt x="4434" y="1311"/>
                  </a:lnTo>
                  <a:lnTo>
                    <a:pt x="4456" y="1289"/>
                  </a:lnTo>
                  <a:lnTo>
                    <a:pt x="4474" y="1267"/>
                  </a:lnTo>
                  <a:lnTo>
                    <a:pt x="4488" y="1247"/>
                  </a:lnTo>
                  <a:lnTo>
                    <a:pt x="4498" y="1228"/>
                  </a:lnTo>
                  <a:lnTo>
                    <a:pt x="4504" y="1210"/>
                  </a:lnTo>
                  <a:lnTo>
                    <a:pt x="4505" y="1194"/>
                  </a:lnTo>
                  <a:lnTo>
                    <a:pt x="4500" y="1179"/>
                  </a:lnTo>
                  <a:lnTo>
                    <a:pt x="4447" y="1051"/>
                  </a:lnTo>
                  <a:lnTo>
                    <a:pt x="4327" y="853"/>
                  </a:lnTo>
                  <a:lnTo>
                    <a:pt x="4260" y="707"/>
                  </a:lnTo>
                  <a:lnTo>
                    <a:pt x="4251" y="686"/>
                  </a:lnTo>
                  <a:lnTo>
                    <a:pt x="4244" y="666"/>
                  </a:lnTo>
                  <a:lnTo>
                    <a:pt x="4237" y="645"/>
                  </a:lnTo>
                  <a:lnTo>
                    <a:pt x="4232" y="625"/>
                  </a:lnTo>
                  <a:lnTo>
                    <a:pt x="4221" y="584"/>
                  </a:lnTo>
                  <a:lnTo>
                    <a:pt x="4213" y="542"/>
                  </a:lnTo>
                  <a:lnTo>
                    <a:pt x="4206" y="502"/>
                  </a:lnTo>
                  <a:lnTo>
                    <a:pt x="4198" y="464"/>
                  </a:lnTo>
                  <a:lnTo>
                    <a:pt x="4195" y="444"/>
                  </a:lnTo>
                  <a:lnTo>
                    <a:pt x="4190" y="426"/>
                  </a:lnTo>
                  <a:lnTo>
                    <a:pt x="4185" y="408"/>
                  </a:lnTo>
                  <a:lnTo>
                    <a:pt x="4179" y="390"/>
                  </a:lnTo>
                  <a:lnTo>
                    <a:pt x="4164" y="358"/>
                  </a:lnTo>
                  <a:lnTo>
                    <a:pt x="4145" y="347"/>
                  </a:lnTo>
                  <a:lnTo>
                    <a:pt x="4130" y="341"/>
                  </a:lnTo>
                  <a:lnTo>
                    <a:pt x="4120" y="339"/>
                  </a:lnTo>
                  <a:lnTo>
                    <a:pt x="4112" y="337"/>
                  </a:lnTo>
                  <a:lnTo>
                    <a:pt x="4104" y="333"/>
                  </a:lnTo>
                  <a:lnTo>
                    <a:pt x="4093" y="328"/>
                  </a:lnTo>
                  <a:lnTo>
                    <a:pt x="4078" y="315"/>
                  </a:lnTo>
                  <a:lnTo>
                    <a:pt x="4058" y="294"/>
                  </a:lnTo>
                  <a:lnTo>
                    <a:pt x="4052" y="289"/>
                  </a:lnTo>
                  <a:lnTo>
                    <a:pt x="4045" y="283"/>
                  </a:lnTo>
                  <a:lnTo>
                    <a:pt x="4038" y="277"/>
                  </a:lnTo>
                  <a:lnTo>
                    <a:pt x="4032" y="274"/>
                  </a:lnTo>
                  <a:lnTo>
                    <a:pt x="4025" y="270"/>
                  </a:lnTo>
                  <a:lnTo>
                    <a:pt x="4017" y="267"/>
                  </a:lnTo>
                  <a:lnTo>
                    <a:pt x="4010" y="265"/>
                  </a:lnTo>
                  <a:lnTo>
                    <a:pt x="4002" y="262"/>
                  </a:lnTo>
                  <a:lnTo>
                    <a:pt x="3986" y="260"/>
                  </a:lnTo>
                  <a:lnTo>
                    <a:pt x="3969" y="259"/>
                  </a:lnTo>
                  <a:lnTo>
                    <a:pt x="3952" y="259"/>
                  </a:lnTo>
                  <a:lnTo>
                    <a:pt x="3932" y="260"/>
                  </a:lnTo>
                  <a:lnTo>
                    <a:pt x="3879" y="264"/>
                  </a:lnTo>
                  <a:lnTo>
                    <a:pt x="3842" y="267"/>
                  </a:lnTo>
                  <a:lnTo>
                    <a:pt x="3828" y="267"/>
                  </a:lnTo>
                  <a:lnTo>
                    <a:pt x="3815" y="266"/>
                  </a:lnTo>
                  <a:lnTo>
                    <a:pt x="3804" y="264"/>
                  </a:lnTo>
                  <a:lnTo>
                    <a:pt x="3795" y="260"/>
                  </a:lnTo>
                  <a:lnTo>
                    <a:pt x="3786" y="253"/>
                  </a:lnTo>
                  <a:lnTo>
                    <a:pt x="3778" y="245"/>
                  </a:lnTo>
                  <a:lnTo>
                    <a:pt x="3769" y="235"/>
                  </a:lnTo>
                  <a:lnTo>
                    <a:pt x="3758" y="221"/>
                  </a:lnTo>
                  <a:lnTo>
                    <a:pt x="3734" y="186"/>
                  </a:lnTo>
                  <a:lnTo>
                    <a:pt x="3701" y="134"/>
                  </a:lnTo>
                  <a:lnTo>
                    <a:pt x="3655" y="108"/>
                  </a:lnTo>
                  <a:lnTo>
                    <a:pt x="3612" y="86"/>
                  </a:lnTo>
                  <a:lnTo>
                    <a:pt x="3568" y="69"/>
                  </a:lnTo>
                  <a:lnTo>
                    <a:pt x="3527" y="57"/>
                  </a:lnTo>
                  <a:lnTo>
                    <a:pt x="3487" y="48"/>
                  </a:lnTo>
                  <a:lnTo>
                    <a:pt x="3450" y="43"/>
                  </a:lnTo>
                  <a:lnTo>
                    <a:pt x="3413" y="41"/>
                  </a:lnTo>
                  <a:lnTo>
                    <a:pt x="3378" y="43"/>
                  </a:lnTo>
                  <a:lnTo>
                    <a:pt x="3344" y="48"/>
                  </a:lnTo>
                  <a:lnTo>
                    <a:pt x="3312" y="56"/>
                  </a:lnTo>
                  <a:lnTo>
                    <a:pt x="3284" y="65"/>
                  </a:lnTo>
                  <a:lnTo>
                    <a:pt x="3256" y="77"/>
                  </a:lnTo>
                  <a:lnTo>
                    <a:pt x="3231" y="91"/>
                  </a:lnTo>
                  <a:lnTo>
                    <a:pt x="3208" y="107"/>
                  </a:lnTo>
                  <a:lnTo>
                    <a:pt x="3188" y="124"/>
                  </a:lnTo>
                  <a:lnTo>
                    <a:pt x="3169" y="141"/>
                  </a:lnTo>
                  <a:lnTo>
                    <a:pt x="3153" y="160"/>
                  </a:lnTo>
                  <a:lnTo>
                    <a:pt x="3140" y="179"/>
                  </a:lnTo>
                  <a:lnTo>
                    <a:pt x="3129" y="198"/>
                  </a:lnTo>
                  <a:lnTo>
                    <a:pt x="3121" y="217"/>
                  </a:lnTo>
                  <a:lnTo>
                    <a:pt x="3117" y="236"/>
                  </a:lnTo>
                  <a:lnTo>
                    <a:pt x="3115" y="254"/>
                  </a:lnTo>
                  <a:lnTo>
                    <a:pt x="3115" y="272"/>
                  </a:lnTo>
                  <a:lnTo>
                    <a:pt x="3119" y="288"/>
                  </a:lnTo>
                  <a:lnTo>
                    <a:pt x="3126" y="301"/>
                  </a:lnTo>
                  <a:lnTo>
                    <a:pt x="3136" y="314"/>
                  </a:lnTo>
                  <a:lnTo>
                    <a:pt x="3150" y="324"/>
                  </a:lnTo>
                  <a:lnTo>
                    <a:pt x="3166" y="332"/>
                  </a:lnTo>
                  <a:lnTo>
                    <a:pt x="3187" y="338"/>
                  </a:lnTo>
                  <a:lnTo>
                    <a:pt x="3211" y="341"/>
                  </a:lnTo>
                  <a:lnTo>
                    <a:pt x="3238" y="340"/>
                  </a:lnTo>
                  <a:lnTo>
                    <a:pt x="3270" y="337"/>
                  </a:lnTo>
                  <a:lnTo>
                    <a:pt x="3256" y="344"/>
                  </a:lnTo>
                  <a:lnTo>
                    <a:pt x="3241" y="353"/>
                  </a:lnTo>
                  <a:lnTo>
                    <a:pt x="3227" y="364"/>
                  </a:lnTo>
                  <a:lnTo>
                    <a:pt x="3211" y="377"/>
                  </a:lnTo>
                  <a:lnTo>
                    <a:pt x="3195" y="390"/>
                  </a:lnTo>
                  <a:lnTo>
                    <a:pt x="3180" y="405"/>
                  </a:lnTo>
                  <a:lnTo>
                    <a:pt x="3166" y="420"/>
                  </a:lnTo>
                  <a:lnTo>
                    <a:pt x="3153" y="434"/>
                  </a:lnTo>
                  <a:lnTo>
                    <a:pt x="3143" y="446"/>
                  </a:lnTo>
                  <a:lnTo>
                    <a:pt x="3135" y="458"/>
                  </a:lnTo>
                  <a:lnTo>
                    <a:pt x="3133" y="462"/>
                  </a:lnTo>
                  <a:lnTo>
                    <a:pt x="3131" y="467"/>
                  </a:lnTo>
                  <a:lnTo>
                    <a:pt x="3131" y="472"/>
                  </a:lnTo>
                  <a:lnTo>
                    <a:pt x="3131" y="475"/>
                  </a:lnTo>
                  <a:lnTo>
                    <a:pt x="3132" y="477"/>
                  </a:lnTo>
                  <a:lnTo>
                    <a:pt x="3133" y="478"/>
                  </a:lnTo>
                  <a:lnTo>
                    <a:pt x="3136" y="480"/>
                  </a:lnTo>
                  <a:lnTo>
                    <a:pt x="3141" y="480"/>
                  </a:lnTo>
                  <a:lnTo>
                    <a:pt x="3148" y="478"/>
                  </a:lnTo>
                  <a:lnTo>
                    <a:pt x="3155" y="476"/>
                  </a:lnTo>
                  <a:lnTo>
                    <a:pt x="3163" y="473"/>
                  </a:lnTo>
                  <a:lnTo>
                    <a:pt x="3173" y="469"/>
                  </a:lnTo>
                  <a:lnTo>
                    <a:pt x="3188" y="462"/>
                  </a:lnTo>
                  <a:lnTo>
                    <a:pt x="3203" y="458"/>
                  </a:lnTo>
                  <a:lnTo>
                    <a:pt x="3216" y="453"/>
                  </a:lnTo>
                  <a:lnTo>
                    <a:pt x="3230" y="451"/>
                  </a:lnTo>
                  <a:lnTo>
                    <a:pt x="3244" y="449"/>
                  </a:lnTo>
                  <a:lnTo>
                    <a:pt x="3256" y="449"/>
                  </a:lnTo>
                  <a:lnTo>
                    <a:pt x="3270" y="448"/>
                  </a:lnTo>
                  <a:lnTo>
                    <a:pt x="3283" y="449"/>
                  </a:lnTo>
                  <a:lnTo>
                    <a:pt x="3307" y="451"/>
                  </a:lnTo>
                  <a:lnTo>
                    <a:pt x="3331" y="456"/>
                  </a:lnTo>
                  <a:lnTo>
                    <a:pt x="3355" y="460"/>
                  </a:lnTo>
                  <a:lnTo>
                    <a:pt x="3379" y="464"/>
                  </a:lnTo>
                  <a:lnTo>
                    <a:pt x="3412" y="449"/>
                  </a:lnTo>
                  <a:lnTo>
                    <a:pt x="3444" y="433"/>
                  </a:lnTo>
                  <a:lnTo>
                    <a:pt x="3460" y="425"/>
                  </a:lnTo>
                  <a:lnTo>
                    <a:pt x="3476" y="419"/>
                  </a:lnTo>
                  <a:lnTo>
                    <a:pt x="3492" y="413"/>
                  </a:lnTo>
                  <a:lnTo>
                    <a:pt x="3507" y="409"/>
                  </a:lnTo>
                  <a:lnTo>
                    <a:pt x="3522" y="406"/>
                  </a:lnTo>
                  <a:lnTo>
                    <a:pt x="3535" y="405"/>
                  </a:lnTo>
                  <a:lnTo>
                    <a:pt x="3542" y="405"/>
                  </a:lnTo>
                  <a:lnTo>
                    <a:pt x="3548" y="406"/>
                  </a:lnTo>
                  <a:lnTo>
                    <a:pt x="3555" y="408"/>
                  </a:lnTo>
                  <a:lnTo>
                    <a:pt x="3560" y="410"/>
                  </a:lnTo>
                  <a:lnTo>
                    <a:pt x="3566" y="412"/>
                  </a:lnTo>
                  <a:lnTo>
                    <a:pt x="3572" y="416"/>
                  </a:lnTo>
                  <a:lnTo>
                    <a:pt x="3578" y="420"/>
                  </a:lnTo>
                  <a:lnTo>
                    <a:pt x="3582" y="425"/>
                  </a:lnTo>
                  <a:lnTo>
                    <a:pt x="3587" y="430"/>
                  </a:lnTo>
                  <a:lnTo>
                    <a:pt x="3591" y="436"/>
                  </a:lnTo>
                  <a:lnTo>
                    <a:pt x="3596" y="443"/>
                  </a:lnTo>
                  <a:lnTo>
                    <a:pt x="3600" y="451"/>
                  </a:lnTo>
                  <a:lnTo>
                    <a:pt x="3767" y="818"/>
                  </a:lnTo>
                  <a:lnTo>
                    <a:pt x="3775" y="839"/>
                  </a:lnTo>
                  <a:lnTo>
                    <a:pt x="3782" y="858"/>
                  </a:lnTo>
                  <a:lnTo>
                    <a:pt x="3786" y="876"/>
                  </a:lnTo>
                  <a:lnTo>
                    <a:pt x="3788" y="892"/>
                  </a:lnTo>
                  <a:lnTo>
                    <a:pt x="3788" y="908"/>
                  </a:lnTo>
                  <a:lnTo>
                    <a:pt x="3787" y="922"/>
                  </a:lnTo>
                  <a:lnTo>
                    <a:pt x="3785" y="936"/>
                  </a:lnTo>
                  <a:lnTo>
                    <a:pt x="3782" y="948"/>
                  </a:lnTo>
                  <a:lnTo>
                    <a:pt x="3774" y="973"/>
                  </a:lnTo>
                  <a:lnTo>
                    <a:pt x="3765" y="996"/>
                  </a:lnTo>
                  <a:lnTo>
                    <a:pt x="3762" y="1008"/>
                  </a:lnTo>
                  <a:lnTo>
                    <a:pt x="3758" y="1020"/>
                  </a:lnTo>
                  <a:lnTo>
                    <a:pt x="3756" y="1033"/>
                  </a:lnTo>
                  <a:lnTo>
                    <a:pt x="3755" y="1047"/>
                  </a:lnTo>
                  <a:lnTo>
                    <a:pt x="3757" y="1074"/>
                  </a:lnTo>
                  <a:lnTo>
                    <a:pt x="3761" y="1103"/>
                  </a:lnTo>
                  <a:lnTo>
                    <a:pt x="3762" y="1116"/>
                  </a:lnTo>
                  <a:lnTo>
                    <a:pt x="3762" y="1129"/>
                  </a:lnTo>
                  <a:lnTo>
                    <a:pt x="3761" y="1141"/>
                  </a:lnTo>
                  <a:lnTo>
                    <a:pt x="3757" y="1151"/>
                  </a:lnTo>
                  <a:lnTo>
                    <a:pt x="3755" y="1155"/>
                  </a:lnTo>
                  <a:lnTo>
                    <a:pt x="3753" y="1160"/>
                  </a:lnTo>
                  <a:lnTo>
                    <a:pt x="3749" y="1162"/>
                  </a:lnTo>
                  <a:lnTo>
                    <a:pt x="3745" y="1165"/>
                  </a:lnTo>
                  <a:lnTo>
                    <a:pt x="3739" y="1168"/>
                  </a:lnTo>
                  <a:lnTo>
                    <a:pt x="3733" y="1169"/>
                  </a:lnTo>
                  <a:lnTo>
                    <a:pt x="3726" y="1170"/>
                  </a:lnTo>
                  <a:lnTo>
                    <a:pt x="3718" y="1170"/>
                  </a:lnTo>
                  <a:lnTo>
                    <a:pt x="3709" y="1169"/>
                  </a:lnTo>
                  <a:lnTo>
                    <a:pt x="3699" y="1167"/>
                  </a:lnTo>
                  <a:lnTo>
                    <a:pt x="3687" y="1164"/>
                  </a:lnTo>
                  <a:lnTo>
                    <a:pt x="3675" y="1161"/>
                  </a:lnTo>
                  <a:lnTo>
                    <a:pt x="3645" y="1152"/>
                  </a:lnTo>
                  <a:lnTo>
                    <a:pt x="3611" y="1138"/>
                  </a:lnTo>
                  <a:lnTo>
                    <a:pt x="3592" y="1145"/>
                  </a:lnTo>
                  <a:lnTo>
                    <a:pt x="3578" y="1151"/>
                  </a:lnTo>
                  <a:lnTo>
                    <a:pt x="3564" y="1153"/>
                  </a:lnTo>
                  <a:lnTo>
                    <a:pt x="3552" y="1155"/>
                  </a:lnTo>
                  <a:lnTo>
                    <a:pt x="3531" y="1156"/>
                  </a:lnTo>
                  <a:lnTo>
                    <a:pt x="3511" y="1154"/>
                  </a:lnTo>
                  <a:lnTo>
                    <a:pt x="3502" y="1154"/>
                  </a:lnTo>
                  <a:lnTo>
                    <a:pt x="3493" y="1153"/>
                  </a:lnTo>
                  <a:lnTo>
                    <a:pt x="3483" y="1154"/>
                  </a:lnTo>
                  <a:lnTo>
                    <a:pt x="3471" y="1155"/>
                  </a:lnTo>
                  <a:lnTo>
                    <a:pt x="3459" y="1159"/>
                  </a:lnTo>
                  <a:lnTo>
                    <a:pt x="3445" y="1163"/>
                  </a:lnTo>
                  <a:lnTo>
                    <a:pt x="3430" y="1170"/>
                  </a:lnTo>
                  <a:lnTo>
                    <a:pt x="3413" y="1178"/>
                  </a:lnTo>
                  <a:lnTo>
                    <a:pt x="3403" y="1168"/>
                  </a:lnTo>
                  <a:lnTo>
                    <a:pt x="3395" y="1161"/>
                  </a:lnTo>
                  <a:lnTo>
                    <a:pt x="3387" y="1156"/>
                  </a:lnTo>
                  <a:lnTo>
                    <a:pt x="3379" y="1154"/>
                  </a:lnTo>
                  <a:lnTo>
                    <a:pt x="3371" y="1154"/>
                  </a:lnTo>
                  <a:lnTo>
                    <a:pt x="3363" y="1154"/>
                  </a:lnTo>
                  <a:lnTo>
                    <a:pt x="3356" y="1155"/>
                  </a:lnTo>
                  <a:lnTo>
                    <a:pt x="3348" y="1157"/>
                  </a:lnTo>
                  <a:lnTo>
                    <a:pt x="3347" y="1097"/>
                  </a:lnTo>
                  <a:lnTo>
                    <a:pt x="3333" y="1092"/>
                  </a:lnTo>
                  <a:lnTo>
                    <a:pt x="3319" y="1089"/>
                  </a:lnTo>
                  <a:lnTo>
                    <a:pt x="3305" y="1085"/>
                  </a:lnTo>
                  <a:lnTo>
                    <a:pt x="3291" y="1082"/>
                  </a:lnTo>
                  <a:lnTo>
                    <a:pt x="3261" y="1079"/>
                  </a:lnTo>
                  <a:lnTo>
                    <a:pt x="3230" y="1076"/>
                  </a:lnTo>
                  <a:lnTo>
                    <a:pt x="3199" y="1076"/>
                  </a:lnTo>
                  <a:lnTo>
                    <a:pt x="3168" y="1077"/>
                  </a:lnTo>
                  <a:lnTo>
                    <a:pt x="3137" y="1081"/>
                  </a:lnTo>
                  <a:lnTo>
                    <a:pt x="3108" y="1085"/>
                  </a:lnTo>
                  <a:lnTo>
                    <a:pt x="3075" y="1090"/>
                  </a:lnTo>
                  <a:lnTo>
                    <a:pt x="3041" y="1095"/>
                  </a:lnTo>
                  <a:lnTo>
                    <a:pt x="3011" y="1098"/>
                  </a:lnTo>
                  <a:lnTo>
                    <a:pt x="2981" y="1101"/>
                  </a:lnTo>
                  <a:lnTo>
                    <a:pt x="2950" y="1105"/>
                  </a:lnTo>
                  <a:lnTo>
                    <a:pt x="2919" y="1108"/>
                  </a:lnTo>
                  <a:lnTo>
                    <a:pt x="2887" y="1113"/>
                  </a:lnTo>
                  <a:lnTo>
                    <a:pt x="2854" y="1119"/>
                  </a:lnTo>
                  <a:lnTo>
                    <a:pt x="2821" y="1127"/>
                  </a:lnTo>
                  <a:lnTo>
                    <a:pt x="2791" y="1135"/>
                  </a:lnTo>
                  <a:lnTo>
                    <a:pt x="2764" y="1143"/>
                  </a:lnTo>
                  <a:lnTo>
                    <a:pt x="2738" y="1151"/>
                  </a:lnTo>
                  <a:lnTo>
                    <a:pt x="2714" y="1160"/>
                  </a:lnTo>
                  <a:lnTo>
                    <a:pt x="2690" y="1168"/>
                  </a:lnTo>
                  <a:lnTo>
                    <a:pt x="2666" y="1175"/>
                  </a:lnTo>
                  <a:lnTo>
                    <a:pt x="2640" y="1181"/>
                  </a:lnTo>
                  <a:lnTo>
                    <a:pt x="2625" y="1153"/>
                  </a:lnTo>
                  <a:lnTo>
                    <a:pt x="2606" y="1115"/>
                  </a:lnTo>
                  <a:lnTo>
                    <a:pt x="2598" y="1096"/>
                  </a:lnTo>
                  <a:lnTo>
                    <a:pt x="2590" y="1076"/>
                  </a:lnTo>
                  <a:lnTo>
                    <a:pt x="2587" y="1068"/>
                  </a:lnTo>
                  <a:lnTo>
                    <a:pt x="2585" y="1059"/>
                  </a:lnTo>
                  <a:lnTo>
                    <a:pt x="2584" y="1051"/>
                  </a:lnTo>
                  <a:lnTo>
                    <a:pt x="2583" y="1043"/>
                  </a:lnTo>
                  <a:lnTo>
                    <a:pt x="2583" y="997"/>
                  </a:lnTo>
                  <a:lnTo>
                    <a:pt x="2584" y="980"/>
                  </a:lnTo>
                  <a:lnTo>
                    <a:pt x="2585" y="967"/>
                  </a:lnTo>
                  <a:lnTo>
                    <a:pt x="2587" y="954"/>
                  </a:lnTo>
                  <a:lnTo>
                    <a:pt x="2591" y="943"/>
                  </a:lnTo>
                  <a:lnTo>
                    <a:pt x="2599" y="921"/>
                  </a:lnTo>
                  <a:lnTo>
                    <a:pt x="2606" y="895"/>
                  </a:lnTo>
                  <a:lnTo>
                    <a:pt x="2641" y="905"/>
                  </a:lnTo>
                  <a:lnTo>
                    <a:pt x="2642" y="893"/>
                  </a:lnTo>
                  <a:lnTo>
                    <a:pt x="2645" y="882"/>
                  </a:lnTo>
                  <a:lnTo>
                    <a:pt x="2647" y="871"/>
                  </a:lnTo>
                  <a:lnTo>
                    <a:pt x="2650" y="860"/>
                  </a:lnTo>
                  <a:lnTo>
                    <a:pt x="2657" y="840"/>
                  </a:lnTo>
                  <a:lnTo>
                    <a:pt x="2665" y="818"/>
                  </a:lnTo>
                  <a:lnTo>
                    <a:pt x="2673" y="796"/>
                  </a:lnTo>
                  <a:lnTo>
                    <a:pt x="2680" y="771"/>
                  </a:lnTo>
                  <a:lnTo>
                    <a:pt x="2682" y="757"/>
                  </a:lnTo>
                  <a:lnTo>
                    <a:pt x="2685" y="742"/>
                  </a:lnTo>
                  <a:lnTo>
                    <a:pt x="2686" y="728"/>
                  </a:lnTo>
                  <a:lnTo>
                    <a:pt x="2687" y="710"/>
                  </a:lnTo>
                  <a:lnTo>
                    <a:pt x="2687" y="675"/>
                  </a:lnTo>
                  <a:lnTo>
                    <a:pt x="2664" y="675"/>
                  </a:lnTo>
                  <a:lnTo>
                    <a:pt x="2663" y="625"/>
                  </a:lnTo>
                  <a:lnTo>
                    <a:pt x="2661" y="576"/>
                  </a:lnTo>
                  <a:lnTo>
                    <a:pt x="2658" y="553"/>
                  </a:lnTo>
                  <a:lnTo>
                    <a:pt x="2656" y="530"/>
                  </a:lnTo>
                  <a:lnTo>
                    <a:pt x="2653" y="507"/>
                  </a:lnTo>
                  <a:lnTo>
                    <a:pt x="2649" y="486"/>
                  </a:lnTo>
                  <a:lnTo>
                    <a:pt x="2643" y="465"/>
                  </a:lnTo>
                  <a:lnTo>
                    <a:pt x="2639" y="445"/>
                  </a:lnTo>
                  <a:lnTo>
                    <a:pt x="2632" y="426"/>
                  </a:lnTo>
                  <a:lnTo>
                    <a:pt x="2625" y="406"/>
                  </a:lnTo>
                  <a:lnTo>
                    <a:pt x="2616" y="389"/>
                  </a:lnTo>
                  <a:lnTo>
                    <a:pt x="2607" y="372"/>
                  </a:lnTo>
                  <a:lnTo>
                    <a:pt x="2597" y="355"/>
                  </a:lnTo>
                  <a:lnTo>
                    <a:pt x="2585" y="340"/>
                  </a:lnTo>
                  <a:lnTo>
                    <a:pt x="2576" y="329"/>
                  </a:lnTo>
                  <a:lnTo>
                    <a:pt x="2566" y="317"/>
                  </a:lnTo>
                  <a:lnTo>
                    <a:pt x="2553" y="306"/>
                  </a:lnTo>
                  <a:lnTo>
                    <a:pt x="2541" y="293"/>
                  </a:lnTo>
                  <a:lnTo>
                    <a:pt x="2526" y="282"/>
                  </a:lnTo>
                  <a:lnTo>
                    <a:pt x="2510" y="269"/>
                  </a:lnTo>
                  <a:lnTo>
                    <a:pt x="2494" y="257"/>
                  </a:lnTo>
                  <a:lnTo>
                    <a:pt x="2477" y="245"/>
                  </a:lnTo>
                  <a:lnTo>
                    <a:pt x="2458" y="235"/>
                  </a:lnTo>
                  <a:lnTo>
                    <a:pt x="2440" y="225"/>
                  </a:lnTo>
                  <a:lnTo>
                    <a:pt x="2422" y="216"/>
                  </a:lnTo>
                  <a:lnTo>
                    <a:pt x="2402" y="208"/>
                  </a:lnTo>
                  <a:lnTo>
                    <a:pt x="2384" y="201"/>
                  </a:lnTo>
                  <a:lnTo>
                    <a:pt x="2366" y="196"/>
                  </a:lnTo>
                  <a:lnTo>
                    <a:pt x="2347" y="194"/>
                  </a:lnTo>
                  <a:lnTo>
                    <a:pt x="2330" y="193"/>
                  </a:lnTo>
                  <a:lnTo>
                    <a:pt x="2307" y="193"/>
                  </a:lnTo>
                  <a:lnTo>
                    <a:pt x="2291" y="193"/>
                  </a:lnTo>
                  <a:lnTo>
                    <a:pt x="2275" y="194"/>
                  </a:lnTo>
                  <a:lnTo>
                    <a:pt x="2259" y="196"/>
                  </a:lnTo>
                  <a:lnTo>
                    <a:pt x="2243" y="200"/>
                  </a:lnTo>
                  <a:lnTo>
                    <a:pt x="2227" y="203"/>
                  </a:lnTo>
                  <a:lnTo>
                    <a:pt x="2212" y="208"/>
                  </a:lnTo>
                  <a:lnTo>
                    <a:pt x="2196" y="213"/>
                  </a:lnTo>
                  <a:lnTo>
                    <a:pt x="2182" y="220"/>
                  </a:lnTo>
                  <a:lnTo>
                    <a:pt x="2167" y="227"/>
                  </a:lnTo>
                  <a:lnTo>
                    <a:pt x="2152" y="235"/>
                  </a:lnTo>
                  <a:lnTo>
                    <a:pt x="2137" y="243"/>
                  </a:lnTo>
                  <a:lnTo>
                    <a:pt x="2123" y="252"/>
                  </a:lnTo>
                  <a:lnTo>
                    <a:pt x="2110" y="261"/>
                  </a:lnTo>
                  <a:lnTo>
                    <a:pt x="2096" y="272"/>
                  </a:lnTo>
                  <a:lnTo>
                    <a:pt x="2083" y="282"/>
                  </a:lnTo>
                  <a:lnTo>
                    <a:pt x="2071" y="293"/>
                  </a:lnTo>
                  <a:lnTo>
                    <a:pt x="2059" y="306"/>
                  </a:lnTo>
                  <a:lnTo>
                    <a:pt x="2048" y="317"/>
                  </a:lnTo>
                  <a:lnTo>
                    <a:pt x="2036" y="330"/>
                  </a:lnTo>
                  <a:lnTo>
                    <a:pt x="2026" y="344"/>
                  </a:lnTo>
                  <a:lnTo>
                    <a:pt x="2017" y="357"/>
                  </a:lnTo>
                  <a:lnTo>
                    <a:pt x="2008" y="371"/>
                  </a:lnTo>
                  <a:lnTo>
                    <a:pt x="2000" y="386"/>
                  </a:lnTo>
                  <a:lnTo>
                    <a:pt x="1992" y="400"/>
                  </a:lnTo>
                  <a:lnTo>
                    <a:pt x="1985" y="414"/>
                  </a:lnTo>
                  <a:lnTo>
                    <a:pt x="1979" y="430"/>
                  </a:lnTo>
                  <a:lnTo>
                    <a:pt x="1973" y="445"/>
                  </a:lnTo>
                  <a:lnTo>
                    <a:pt x="1970" y="461"/>
                  </a:lnTo>
                  <a:lnTo>
                    <a:pt x="1967" y="477"/>
                  </a:lnTo>
                  <a:lnTo>
                    <a:pt x="1964" y="493"/>
                  </a:lnTo>
                  <a:lnTo>
                    <a:pt x="1962" y="509"/>
                  </a:lnTo>
                  <a:lnTo>
                    <a:pt x="1962" y="525"/>
                  </a:lnTo>
                  <a:lnTo>
                    <a:pt x="1962" y="652"/>
                  </a:lnTo>
                  <a:lnTo>
                    <a:pt x="1924" y="670"/>
                  </a:lnTo>
                  <a:lnTo>
                    <a:pt x="1979" y="881"/>
                  </a:lnTo>
                  <a:lnTo>
                    <a:pt x="2007" y="876"/>
                  </a:lnTo>
                  <a:lnTo>
                    <a:pt x="2012" y="890"/>
                  </a:lnTo>
                  <a:lnTo>
                    <a:pt x="2017" y="900"/>
                  </a:lnTo>
                  <a:lnTo>
                    <a:pt x="2019" y="912"/>
                  </a:lnTo>
                  <a:lnTo>
                    <a:pt x="2019" y="929"/>
                  </a:lnTo>
                  <a:lnTo>
                    <a:pt x="2019" y="952"/>
                  </a:lnTo>
                  <a:lnTo>
                    <a:pt x="2019" y="959"/>
                  </a:lnTo>
                  <a:lnTo>
                    <a:pt x="2017" y="965"/>
                  </a:lnTo>
                  <a:lnTo>
                    <a:pt x="2015" y="972"/>
                  </a:lnTo>
                  <a:lnTo>
                    <a:pt x="2011" y="979"/>
                  </a:lnTo>
                  <a:lnTo>
                    <a:pt x="2007" y="986"/>
                  </a:lnTo>
                  <a:lnTo>
                    <a:pt x="2002" y="993"/>
                  </a:lnTo>
                  <a:lnTo>
                    <a:pt x="1995" y="1000"/>
                  </a:lnTo>
                  <a:lnTo>
                    <a:pt x="1988" y="1007"/>
                  </a:lnTo>
                  <a:lnTo>
                    <a:pt x="1973" y="1020"/>
                  </a:lnTo>
                  <a:lnTo>
                    <a:pt x="1955" y="1034"/>
                  </a:lnTo>
                  <a:lnTo>
                    <a:pt x="1935" y="1047"/>
                  </a:lnTo>
                  <a:lnTo>
                    <a:pt x="1912" y="1058"/>
                  </a:lnTo>
                  <a:lnTo>
                    <a:pt x="1889" y="1069"/>
                  </a:lnTo>
                  <a:lnTo>
                    <a:pt x="1864" y="1079"/>
                  </a:lnTo>
                  <a:lnTo>
                    <a:pt x="1839" y="1087"/>
                  </a:lnTo>
                  <a:lnTo>
                    <a:pt x="1812" y="1093"/>
                  </a:lnTo>
                  <a:lnTo>
                    <a:pt x="1787" y="1097"/>
                  </a:lnTo>
                  <a:lnTo>
                    <a:pt x="1762" y="1099"/>
                  </a:lnTo>
                  <a:lnTo>
                    <a:pt x="1749" y="1100"/>
                  </a:lnTo>
                  <a:lnTo>
                    <a:pt x="1737" y="1099"/>
                  </a:lnTo>
                  <a:lnTo>
                    <a:pt x="1725" y="1098"/>
                  </a:lnTo>
                  <a:lnTo>
                    <a:pt x="1713" y="1097"/>
                  </a:lnTo>
                  <a:lnTo>
                    <a:pt x="1673" y="1090"/>
                  </a:lnTo>
                  <a:lnTo>
                    <a:pt x="1624" y="1083"/>
                  </a:lnTo>
                  <a:lnTo>
                    <a:pt x="1568" y="1076"/>
                  </a:lnTo>
                  <a:lnTo>
                    <a:pt x="1508" y="1069"/>
                  </a:lnTo>
                  <a:lnTo>
                    <a:pt x="1449" y="1064"/>
                  </a:lnTo>
                  <a:lnTo>
                    <a:pt x="1394" y="1059"/>
                  </a:lnTo>
                  <a:lnTo>
                    <a:pt x="1345" y="1056"/>
                  </a:lnTo>
                  <a:lnTo>
                    <a:pt x="1306" y="1055"/>
                  </a:lnTo>
                  <a:lnTo>
                    <a:pt x="1305" y="1068"/>
                  </a:lnTo>
                  <a:close/>
                </a:path>
              </a:pathLst>
            </a:custGeom>
            <a:solidFill>
              <a:srgbClr val="E46C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6856" tIns="43427" rIns="86856" bIns="4342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4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13" name="Freeform 15">
              <a:extLst>
                <a:ext uri="{FF2B5EF4-FFF2-40B4-BE49-F238E27FC236}">
                  <a16:creationId xmlns:a16="http://schemas.microsoft.com/office/drawing/2014/main" id="{D5DE6EF3-2ECE-48DB-BB20-FA3B59BDE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025" y="1609726"/>
              <a:ext cx="88900" cy="525463"/>
            </a:xfrm>
            <a:custGeom>
              <a:avLst/>
              <a:gdLst/>
              <a:ahLst/>
              <a:cxnLst>
                <a:cxn ang="0">
                  <a:pos x="73" y="1"/>
                </a:cxn>
                <a:cxn ang="0">
                  <a:pos x="0" y="1667"/>
                </a:cxn>
                <a:cxn ang="0">
                  <a:pos x="185" y="1983"/>
                </a:cxn>
                <a:cxn ang="0">
                  <a:pos x="333" y="1759"/>
                </a:cxn>
                <a:cxn ang="0">
                  <a:pos x="218" y="0"/>
                </a:cxn>
                <a:cxn ang="0">
                  <a:pos x="73" y="1"/>
                </a:cxn>
              </a:cxnLst>
              <a:rect l="0" t="0" r="r" b="b"/>
              <a:pathLst>
                <a:path w="333" h="1983">
                  <a:moveTo>
                    <a:pt x="73" y="1"/>
                  </a:moveTo>
                  <a:lnTo>
                    <a:pt x="0" y="1667"/>
                  </a:lnTo>
                  <a:lnTo>
                    <a:pt x="185" y="1983"/>
                  </a:lnTo>
                  <a:lnTo>
                    <a:pt x="333" y="1759"/>
                  </a:lnTo>
                  <a:lnTo>
                    <a:pt x="218" y="0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6856" tIns="43427" rIns="86856" bIns="4342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4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02393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1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185" grpId="0"/>
      <p:bldP spid="186" grpId="0"/>
      <p:bldP spid="187" grpId="0"/>
      <p:bldP spid="188" grpId="0"/>
      <p:bldP spid="189" grpId="0"/>
      <p:bldP spid="194" grpId="0"/>
      <p:bldP spid="198" grpId="0"/>
      <p:bldP spid="2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C471B28-CFB8-4644-9D60-1531E7F17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25274"/>
            <a:ext cx="4680481" cy="37707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288B70-6A2E-4C75-BC04-CF0DC45A4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23" y="985542"/>
            <a:ext cx="4620049" cy="37042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D43F1E-BFB5-4516-887A-5B77AF29AEA8}"/>
              </a:ext>
            </a:extLst>
          </p:cNvPr>
          <p:cNvSpPr/>
          <p:nvPr/>
        </p:nvSpPr>
        <p:spPr>
          <a:xfrm>
            <a:off x="2411760" y="1004321"/>
            <a:ext cx="4572927" cy="36494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矩形 103"/>
          <p:cNvSpPr/>
          <p:nvPr/>
        </p:nvSpPr>
        <p:spPr>
          <a:xfrm>
            <a:off x="0" y="411510"/>
            <a:ext cx="3203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 trình hoạt động</a:t>
            </a:r>
            <a:endParaRPr lang="zh-CN" altLang="en-US" sz="2400" dirty="0">
              <a:solidFill>
                <a:schemeClr val="bg1"/>
              </a:solidFill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106" name="Picture 4" descr="Kết quả hình ảnh cho nrf24l01 antenna">
            <a:extLst>
              <a:ext uri="{FF2B5EF4-FFF2-40B4-BE49-F238E27FC236}">
                <a16:creationId xmlns:a16="http://schemas.microsoft.com/office/drawing/2014/main" id="{0541201E-49EC-4E83-92F1-6D8967037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703" y="2772593"/>
            <a:ext cx="918745" cy="87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4" descr="https://scontent-hkg3-1.xx.fbcdn.net/v/t1.15752-9/79023211_441849086476992_6697981535104008192_n.png?_nc_cat=108&amp;_nc_ohc=dipENb5n56sAQkrjbOFlKNqOqV8TRCjAwQYMstVVr9CAV-GnezK9HCL2A&amp;_nc_ht=scontent-hkg3-1.xx&amp;oh=99f61bed0ea61458f0d5ac9cc7484f4c&amp;oe=5E7E37C2">
            <a:extLst>
              <a:ext uri="{FF2B5EF4-FFF2-40B4-BE49-F238E27FC236}">
                <a16:creationId xmlns:a16="http://schemas.microsoft.com/office/drawing/2014/main" id="{E6644A78-B46A-450C-98D1-D0136FCA3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0" t="50842" r="20971"/>
          <a:stretch/>
        </p:blipFill>
        <p:spPr bwMode="auto">
          <a:xfrm>
            <a:off x="2907938" y="1253836"/>
            <a:ext cx="999008" cy="87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https://www.intellihome.be/media/catalog/product/cache/28beb8e9ee3b4a7a2d03ea6219a4b7fb/d/s/ds18b20.png">
            <a:extLst>
              <a:ext uri="{FF2B5EF4-FFF2-40B4-BE49-F238E27FC236}">
                <a16:creationId xmlns:a16="http://schemas.microsoft.com/office/drawing/2014/main" id="{1CDF555D-7BC5-4A1F-AEEE-191644C79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90" y="1202443"/>
            <a:ext cx="951679" cy="95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6" descr="Kết quả hình ảnh cho ds18b20">
            <a:extLst>
              <a:ext uri="{FF2B5EF4-FFF2-40B4-BE49-F238E27FC236}">
                <a16:creationId xmlns:a16="http://schemas.microsoft.com/office/drawing/2014/main" id="{7A44C64B-65A3-4EDE-8D59-5C20C099C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271" y="3465217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 descr="Kết quả hình ảnh cho nodemcu">
            <a:extLst>
              <a:ext uri="{FF2B5EF4-FFF2-40B4-BE49-F238E27FC236}">
                <a16:creationId xmlns:a16="http://schemas.microsoft.com/office/drawing/2014/main" id="{C27D3847-E679-42BB-A41B-8E53B14D9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965" y="2355726"/>
            <a:ext cx="1373098" cy="10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16A9A6E2-201E-464E-B68F-8227E4D341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369" y="3625272"/>
            <a:ext cx="999479" cy="95167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28CDF0-4B0C-4C30-A26D-F8209FD92FA8}"/>
              </a:ext>
            </a:extLst>
          </p:cNvPr>
          <p:cNvCxnSpPr>
            <a:cxnSpLocks/>
          </p:cNvCxnSpPr>
          <p:nvPr/>
        </p:nvCxnSpPr>
        <p:spPr>
          <a:xfrm>
            <a:off x="4069723" y="1685936"/>
            <a:ext cx="1162004" cy="69859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86BF9F-B8E7-4307-AE74-64D939F31526}"/>
              </a:ext>
            </a:extLst>
          </p:cNvPr>
          <p:cNvCxnSpPr>
            <a:cxnSpLocks/>
          </p:cNvCxnSpPr>
          <p:nvPr/>
        </p:nvCxnSpPr>
        <p:spPr>
          <a:xfrm flipV="1">
            <a:off x="4136758" y="3272154"/>
            <a:ext cx="1234012" cy="706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BE184D-E26C-4F94-98C1-BEC59DAA2E8A}"/>
              </a:ext>
            </a:extLst>
          </p:cNvPr>
          <p:cNvSpPr txBox="1"/>
          <p:nvPr/>
        </p:nvSpPr>
        <p:spPr>
          <a:xfrm>
            <a:off x="4753764" y="1624896"/>
            <a:ext cx="151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 số UV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3281418-F825-4564-9E6E-16B49F0FACF2}"/>
              </a:ext>
            </a:extLst>
          </p:cNvPr>
          <p:cNvSpPr txBox="1"/>
          <p:nvPr/>
        </p:nvSpPr>
        <p:spPr>
          <a:xfrm>
            <a:off x="4893310" y="3650586"/>
            <a:ext cx="106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Nhiệt độ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E25C87-12DA-496D-B7BC-5CD165020FCA}"/>
              </a:ext>
            </a:extLst>
          </p:cNvPr>
          <p:cNvCxnSpPr>
            <a:cxnSpLocks/>
          </p:cNvCxnSpPr>
          <p:nvPr/>
        </p:nvCxnSpPr>
        <p:spPr>
          <a:xfrm>
            <a:off x="4029255" y="1668872"/>
            <a:ext cx="1206695" cy="7184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BDC03CCE-D31C-4568-818D-1CD18688A57F}"/>
              </a:ext>
            </a:extLst>
          </p:cNvPr>
          <p:cNvSpPr txBox="1"/>
          <p:nvPr/>
        </p:nvSpPr>
        <p:spPr>
          <a:xfrm>
            <a:off x="4987600" y="1637454"/>
            <a:ext cx="106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Nhiệt độ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926BA409-18C3-47CE-9D60-B7FEA54F8E59}"/>
              </a:ext>
            </a:extLst>
          </p:cNvPr>
          <p:cNvCxnSpPr>
            <a:cxnSpLocks/>
          </p:cNvCxnSpPr>
          <p:nvPr/>
        </p:nvCxnSpPr>
        <p:spPr>
          <a:xfrm flipH="1">
            <a:off x="4051930" y="3268094"/>
            <a:ext cx="1320763" cy="74620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5061DFFA-79C8-4FF7-96E0-81050078FECF}"/>
              </a:ext>
            </a:extLst>
          </p:cNvPr>
          <p:cNvSpPr txBox="1"/>
          <p:nvPr/>
        </p:nvSpPr>
        <p:spPr>
          <a:xfrm>
            <a:off x="4971884" y="3669326"/>
            <a:ext cx="100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 thị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52CCABB-97D5-47C8-BC12-18D1C1FCECF6}"/>
              </a:ext>
            </a:extLst>
          </p:cNvPr>
          <p:cNvCxnSpPr>
            <a:cxnSpLocks/>
          </p:cNvCxnSpPr>
          <p:nvPr/>
        </p:nvCxnSpPr>
        <p:spPr>
          <a:xfrm>
            <a:off x="2760271" y="2822222"/>
            <a:ext cx="701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62710C1C-33F2-4BBF-90D7-B570528917A4}"/>
              </a:ext>
            </a:extLst>
          </p:cNvPr>
          <p:cNvSpPr txBox="1"/>
          <p:nvPr/>
        </p:nvSpPr>
        <p:spPr>
          <a:xfrm>
            <a:off x="2627784" y="2418442"/>
            <a:ext cx="91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 liệu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24FD338-EC99-44B6-996A-1AD8E301B627}"/>
              </a:ext>
            </a:extLst>
          </p:cNvPr>
          <p:cNvSpPr txBox="1"/>
          <p:nvPr/>
        </p:nvSpPr>
        <p:spPr>
          <a:xfrm>
            <a:off x="533042" y="1390005"/>
            <a:ext cx="195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NGOÀI TRỜI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E27DCC3-0C69-4126-9403-64F015463C74}"/>
              </a:ext>
            </a:extLst>
          </p:cNvPr>
          <p:cNvSpPr txBox="1"/>
          <p:nvPr/>
        </p:nvSpPr>
        <p:spPr>
          <a:xfrm>
            <a:off x="3700633" y="1419622"/>
            <a:ext cx="195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 NHÀ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674DADF-00EC-454B-8911-D09BE09F83F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42" y="1869947"/>
            <a:ext cx="943504" cy="1881426"/>
          </a:xfrm>
          <a:prstGeom prst="rect">
            <a:avLst/>
          </a:prstGeom>
        </p:spPr>
      </p:pic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9F94830-4D44-4AC9-911E-E5AAEDC64A23}"/>
              </a:ext>
            </a:extLst>
          </p:cNvPr>
          <p:cNvCxnSpPr>
            <a:cxnSpLocks/>
          </p:cNvCxnSpPr>
          <p:nvPr/>
        </p:nvCxnSpPr>
        <p:spPr>
          <a:xfrm>
            <a:off x="6156176" y="2776612"/>
            <a:ext cx="12595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007CD76D-1CC8-4E78-97E3-AB5BDD0C8BE3}"/>
              </a:ext>
            </a:extLst>
          </p:cNvPr>
          <p:cNvSpPr txBox="1"/>
          <p:nvPr/>
        </p:nvSpPr>
        <p:spPr>
          <a:xfrm>
            <a:off x="6257384" y="2311412"/>
            <a:ext cx="91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 liệu</a:t>
            </a:r>
          </a:p>
        </p:txBody>
      </p:sp>
      <p:pic>
        <p:nvPicPr>
          <p:cNvPr id="8200" name="Picture 8" descr="Kết quả hình ảnh cho wifi">
            <a:extLst>
              <a:ext uri="{FF2B5EF4-FFF2-40B4-BE49-F238E27FC236}">
                <a16:creationId xmlns:a16="http://schemas.microsoft.com/office/drawing/2014/main" id="{9A1DF53F-2109-425B-9BCC-1676B6B0A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37" y="2826718"/>
            <a:ext cx="773965" cy="77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41297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20988E-6 L -0.35364 -3.20988E-6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4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animBg="1"/>
      <p:bldP spid="104" grpId="0"/>
      <p:bldP spid="15" grpId="0"/>
      <p:bldP spid="15" grpId="1"/>
      <p:bldP spid="124" grpId="0"/>
      <p:bldP spid="124" grpId="1"/>
      <p:bldP spid="128" grpId="0"/>
      <p:bldP spid="128" grpId="1"/>
      <p:bldP spid="136" grpId="0"/>
      <p:bldP spid="136" grpId="1"/>
      <p:bldP spid="141" grpId="0"/>
      <p:bldP spid="144" grpId="0"/>
      <p:bldP spid="145" grpId="0"/>
      <p:bldP spid="1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0" y="411510"/>
            <a:ext cx="3203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 PHẨM </a:t>
            </a:r>
            <a:endParaRPr lang="zh-CN" altLang="en-US" sz="2400" dirty="0">
              <a:solidFill>
                <a:schemeClr val="bg1"/>
              </a:solidFill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3" name="Picture 2" descr="A close up of a box&#10;&#10;Description automatically generated">
            <a:extLst>
              <a:ext uri="{FF2B5EF4-FFF2-40B4-BE49-F238E27FC236}">
                <a16:creationId xmlns:a16="http://schemas.microsoft.com/office/drawing/2014/main" id="{198103AF-B26C-4938-9794-3B1E9193C5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7287">
            <a:off x="3569477" y="1725656"/>
            <a:ext cx="2005045" cy="1998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sitting, laptop, grass, flower&#10;&#10;Description automatically generated">
            <a:extLst>
              <a:ext uri="{FF2B5EF4-FFF2-40B4-BE49-F238E27FC236}">
                <a16:creationId xmlns:a16="http://schemas.microsoft.com/office/drawing/2014/main" id="{B1ED4F21-6F19-4455-A06A-141A6CB56C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25656"/>
            <a:ext cx="2664296" cy="1998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3E0B4-C9A4-4D33-8ADC-D09045B64AE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0233" y="952886"/>
            <a:ext cx="1479760" cy="3080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4B4B8431-FB9C-4325-92C6-30037688604B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73175"/>
            <a:ext cx="7856871" cy="369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3901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323528" y="330791"/>
            <a:ext cx="2483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 THỐNG CẢNH BÁO QUA ỨNG DỤNG</a:t>
            </a:r>
            <a:endParaRPr lang="zh-CN" altLang="en-US" sz="1600" dirty="0">
              <a:solidFill>
                <a:schemeClr val="bg1"/>
              </a:solidFill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EAE6FC75-82F2-4A89-940A-6325E6FD148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9" b="2888"/>
          <a:stretch/>
        </p:blipFill>
        <p:spPr bwMode="auto">
          <a:xfrm>
            <a:off x="114440" y="1131591"/>
            <a:ext cx="1649699" cy="2579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D29231FA-A0A2-4ADC-BE7E-66C6B7D66CD7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1" b="3188"/>
          <a:stretch/>
        </p:blipFill>
        <p:spPr bwMode="auto">
          <a:xfrm>
            <a:off x="1914640" y="1131590"/>
            <a:ext cx="1658683" cy="2579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Hình ảnh 7" descr="Ảnh có chứa ảnh chụp màn hình, văn bản&#10;&#10;Mô tả được tạo tự động">
            <a:extLst>
              <a:ext uri="{FF2B5EF4-FFF2-40B4-BE49-F238E27FC236}">
                <a16:creationId xmlns:a16="http://schemas.microsoft.com/office/drawing/2014/main" id="{816EB8A9-7E4D-444E-9D50-A8C7ADC8C551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8" b="3277"/>
          <a:stretch/>
        </p:blipFill>
        <p:spPr bwMode="auto">
          <a:xfrm>
            <a:off x="3723824" y="1131590"/>
            <a:ext cx="1658682" cy="2565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808A7136-5E37-4424-97B3-DE39357FF11C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9" b="3121"/>
          <a:stretch/>
        </p:blipFill>
        <p:spPr bwMode="auto">
          <a:xfrm>
            <a:off x="5571252" y="1131590"/>
            <a:ext cx="1649174" cy="2565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Hình ảnh 10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B1F959CB-A2B0-4C16-BF56-A9499F4DDEE5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3" b="2866"/>
          <a:stretch/>
        </p:blipFill>
        <p:spPr bwMode="auto">
          <a:xfrm>
            <a:off x="7409172" y="1131590"/>
            <a:ext cx="1658683" cy="2573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F9F5274F-D120-43E9-BFF9-0E3279C788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7" t="2318" r="894" b="1978"/>
          <a:stretch/>
        </p:blipFill>
        <p:spPr>
          <a:xfrm>
            <a:off x="218537" y="1137121"/>
            <a:ext cx="8669256" cy="288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07FB67-98F0-498A-9520-54A234BB6A14}"/>
              </a:ext>
            </a:extLst>
          </p:cNvPr>
          <p:cNvSpPr/>
          <p:nvPr/>
        </p:nvSpPr>
        <p:spPr>
          <a:xfrm>
            <a:off x="355635" y="3750299"/>
            <a:ext cx="11673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– 2.9</a:t>
            </a:r>
            <a:endParaRPr lang="vi-VN" sz="2800" b="1" cap="none" spc="0">
              <a:ln w="0"/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E91F8B3A-796B-4BED-A51A-C1B4C59C7734}"/>
              </a:ext>
            </a:extLst>
          </p:cNvPr>
          <p:cNvSpPr/>
          <p:nvPr/>
        </p:nvSpPr>
        <p:spPr>
          <a:xfrm>
            <a:off x="2121324" y="3750299"/>
            <a:ext cx="117211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>
                <a:ln w="0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sz="2800" b="1" cap="none" spc="0">
                <a:ln w="0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5.9</a:t>
            </a:r>
            <a:endParaRPr lang="vi-VN" sz="2800" b="1" cap="none" spc="0">
              <a:ln w="0"/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FF7B7101-52FD-42B7-A9E3-2C3D5F44AEA9}"/>
              </a:ext>
            </a:extLst>
          </p:cNvPr>
          <p:cNvSpPr/>
          <p:nvPr/>
        </p:nvSpPr>
        <p:spPr>
          <a:xfrm>
            <a:off x="3967107" y="3750299"/>
            <a:ext cx="117211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– 7.9</a:t>
            </a:r>
            <a:endParaRPr lang="vi-VN" sz="2800" b="1" cap="none" spc="0">
              <a:ln w="0"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98893D64-619B-4ED3-93E6-EAC1683BB118}"/>
              </a:ext>
            </a:extLst>
          </p:cNvPr>
          <p:cNvSpPr/>
          <p:nvPr/>
        </p:nvSpPr>
        <p:spPr>
          <a:xfrm>
            <a:off x="5718409" y="3750299"/>
            <a:ext cx="135485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US" sz="2800" b="1" cap="none" spc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10.9</a:t>
            </a:r>
            <a:endParaRPr lang="vi-VN" sz="2800" b="1" cap="none" spc="0">
              <a:ln w="0"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6CDEB6B-0AE9-4ACC-AB6F-3828E1A82FDD}"/>
              </a:ext>
            </a:extLst>
          </p:cNvPr>
          <p:cNvSpPr/>
          <p:nvPr/>
        </p:nvSpPr>
        <p:spPr>
          <a:xfrm>
            <a:off x="7693332" y="3721021"/>
            <a:ext cx="10903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>
                <a:ln w="0"/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11.0 +</a:t>
            </a:r>
            <a:endParaRPr lang="vi-VN" sz="2800" b="1" cap="none" spc="0">
              <a:ln w="0"/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725276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4" grpId="0"/>
      <p:bldP spid="13" grpId="0"/>
      <p:bldP spid="14" grpId="0"/>
      <p:bldP spid="1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1907" y="1814842"/>
            <a:ext cx="15953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</a:rPr>
              <a:t>05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312320" y="3167467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312320" y="1819681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D62A51-D3CC-4304-A3CB-59D4FE06C967}"/>
              </a:ext>
            </a:extLst>
          </p:cNvPr>
          <p:cNvSpPr txBox="1"/>
          <p:nvPr/>
        </p:nvSpPr>
        <p:spPr>
          <a:xfrm>
            <a:off x="3731342" y="2170409"/>
            <a:ext cx="282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3600">
                <a:solidFill>
                  <a:srgbClr val="F79646">
                    <a:lumMod val="75000"/>
                  </a:srgbClr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KẾT LUẬN</a:t>
            </a:r>
            <a:endParaRPr lang="zh-CN" altLang="en-US" sz="3600" dirty="0">
              <a:solidFill>
                <a:srgbClr val="F79646">
                  <a:lumMod val="75000"/>
                </a:srgbClr>
              </a:solidFill>
              <a:latin typeface="Vani" panose="02040502050405020303" pitchFamily="18" charset="0"/>
              <a:ea typeface="微软雅黑" panose="020B0503020204020204" pitchFamily="34" charset="-122"/>
              <a:cs typeface="Vani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71425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07904" y="2061063"/>
            <a:ext cx="2644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accent6">
                    <a:lumMod val="75000"/>
                  </a:schemeClr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GIỚI THIỆU</a:t>
            </a:r>
          </a:p>
          <a:p>
            <a:pPr algn="ctr"/>
            <a:r>
              <a:rPr lang="en-US" altLang="zh-CN" sz="3200">
                <a:solidFill>
                  <a:schemeClr val="accent6">
                    <a:lumMod val="75000"/>
                  </a:schemeClr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CHUNG </a:t>
            </a:r>
            <a:endParaRPr lang="zh-CN" altLang="en-US" sz="3200" dirty="0">
              <a:solidFill>
                <a:schemeClr val="accent6">
                  <a:lumMod val="75000"/>
                </a:schemeClr>
              </a:solidFill>
              <a:latin typeface="Vani" panose="02040502050405020303" pitchFamily="18" charset="0"/>
              <a:ea typeface="微软雅黑" panose="020B0503020204020204" pitchFamily="34" charset="-122"/>
              <a:cs typeface="Vani" panose="0204050205040502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61907" y="1814842"/>
            <a:ext cx="17620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</a:rPr>
              <a:t>01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312320" y="3167467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312320" y="1819681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53207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11510"/>
            <a:ext cx="3203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ĐÁNH GIÁ</a:t>
            </a:r>
            <a:endParaRPr lang="zh-CN" altLang="en-US" sz="2400" dirty="0">
              <a:solidFill>
                <a:schemeClr val="bg1"/>
              </a:solidFill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grpSp>
        <p:nvGrpSpPr>
          <p:cNvPr id="27" name="Group 76">
            <a:extLst>
              <a:ext uri="{FF2B5EF4-FFF2-40B4-BE49-F238E27FC236}">
                <a16:creationId xmlns:a16="http://schemas.microsoft.com/office/drawing/2014/main" id="{C1CC9AFC-5571-409E-81B3-0AA2A32AFB12}"/>
              </a:ext>
            </a:extLst>
          </p:cNvPr>
          <p:cNvGrpSpPr/>
          <p:nvPr/>
        </p:nvGrpSpPr>
        <p:grpSpPr>
          <a:xfrm>
            <a:off x="4839073" y="3493285"/>
            <a:ext cx="3276600" cy="1142999"/>
            <a:chOff x="4800600" y="3638550"/>
            <a:chExt cx="3276600" cy="1142999"/>
          </a:xfrm>
        </p:grpSpPr>
        <p:grpSp>
          <p:nvGrpSpPr>
            <p:cNvPr id="28" name="Group 68">
              <a:extLst>
                <a:ext uri="{FF2B5EF4-FFF2-40B4-BE49-F238E27FC236}">
                  <a16:creationId xmlns:a16="http://schemas.microsoft.com/office/drawing/2014/main" id="{3F86DFB3-6ECD-4987-B6AB-538D35990349}"/>
                </a:ext>
              </a:extLst>
            </p:cNvPr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30" name="Round Same Side Corner Rectangle 69">
                <a:extLst>
                  <a:ext uri="{FF2B5EF4-FFF2-40B4-BE49-F238E27FC236}">
                    <a16:creationId xmlns:a16="http://schemas.microsoft.com/office/drawing/2014/main" id="{26937E0C-F05A-446C-A43A-0C540D7D2F7F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6E1BDCA6-BB63-49A0-86A4-B45112BC595C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3DD1C615-E69D-412A-9A0B-47D63B2540B7}"/>
                </a:ext>
              </a:extLst>
            </p:cNvPr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2" name="Group 92">
            <a:extLst>
              <a:ext uri="{FF2B5EF4-FFF2-40B4-BE49-F238E27FC236}">
                <a16:creationId xmlns:a16="http://schemas.microsoft.com/office/drawing/2014/main" id="{2C8BFA14-7EE9-4030-9311-8F126455E40E}"/>
              </a:ext>
            </a:extLst>
          </p:cNvPr>
          <p:cNvGrpSpPr/>
          <p:nvPr/>
        </p:nvGrpSpPr>
        <p:grpSpPr>
          <a:xfrm flipH="1">
            <a:off x="1072616" y="1034135"/>
            <a:ext cx="3276600" cy="1142999"/>
            <a:chOff x="4800600" y="1200150"/>
            <a:chExt cx="3276600" cy="1142999"/>
          </a:xfrm>
        </p:grpSpPr>
        <p:grpSp>
          <p:nvGrpSpPr>
            <p:cNvPr id="33" name="Group 93">
              <a:extLst>
                <a:ext uri="{FF2B5EF4-FFF2-40B4-BE49-F238E27FC236}">
                  <a16:creationId xmlns:a16="http://schemas.microsoft.com/office/drawing/2014/main" id="{A16E241A-22BF-4EC7-BC2B-57D8326EE25A}"/>
                </a:ext>
              </a:extLst>
            </p:cNvPr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35" name="Round Same Side Corner Rectangle 95">
                <a:extLst>
                  <a:ext uri="{FF2B5EF4-FFF2-40B4-BE49-F238E27FC236}">
                    <a16:creationId xmlns:a16="http://schemas.microsoft.com/office/drawing/2014/main" id="{07A0FA84-743C-4AA2-AEA9-6417E0CAD8A0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Parallelogram 35">
                <a:extLst>
                  <a:ext uri="{FF2B5EF4-FFF2-40B4-BE49-F238E27FC236}">
                    <a16:creationId xmlns:a16="http://schemas.microsoft.com/office/drawing/2014/main" id="{86A53954-A014-460E-A6C1-0165A30910C3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AEC81DB7-B395-451D-AD77-422268CB5970}"/>
                </a:ext>
              </a:extLst>
            </p:cNvPr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FF162C2-733A-482A-AD3A-AAE0646CF0CF}"/>
              </a:ext>
            </a:extLst>
          </p:cNvPr>
          <p:cNvSpPr txBox="1"/>
          <p:nvPr/>
        </p:nvSpPr>
        <p:spPr>
          <a:xfrm>
            <a:off x="1883289" y="1119643"/>
            <a:ext cx="2495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ƯU ĐIỂM</a:t>
            </a:r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38" name="Group 92">
            <a:extLst>
              <a:ext uri="{FF2B5EF4-FFF2-40B4-BE49-F238E27FC236}">
                <a16:creationId xmlns:a16="http://schemas.microsoft.com/office/drawing/2014/main" id="{0ED163B4-9F0E-4068-A5F0-FFDB59A7A31D}"/>
              </a:ext>
            </a:extLst>
          </p:cNvPr>
          <p:cNvGrpSpPr/>
          <p:nvPr/>
        </p:nvGrpSpPr>
        <p:grpSpPr>
          <a:xfrm flipH="1">
            <a:off x="1072616" y="2329536"/>
            <a:ext cx="3276600" cy="1142999"/>
            <a:chOff x="4800600" y="1200150"/>
            <a:chExt cx="3276600" cy="1142999"/>
          </a:xfrm>
        </p:grpSpPr>
        <p:grpSp>
          <p:nvGrpSpPr>
            <p:cNvPr id="39" name="Group 93">
              <a:extLst>
                <a:ext uri="{FF2B5EF4-FFF2-40B4-BE49-F238E27FC236}">
                  <a16:creationId xmlns:a16="http://schemas.microsoft.com/office/drawing/2014/main" id="{EBFC2DD6-6B08-4E2B-A1B2-A93A8D375E17}"/>
                </a:ext>
              </a:extLst>
            </p:cNvPr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41" name="Round Same Side Corner Rectangle 95">
                <a:extLst>
                  <a:ext uri="{FF2B5EF4-FFF2-40B4-BE49-F238E27FC236}">
                    <a16:creationId xmlns:a16="http://schemas.microsoft.com/office/drawing/2014/main" id="{E73552EF-87D5-49CF-9052-0DB2E1165C2C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" name="Parallelogram 41">
                <a:extLst>
                  <a:ext uri="{FF2B5EF4-FFF2-40B4-BE49-F238E27FC236}">
                    <a16:creationId xmlns:a16="http://schemas.microsoft.com/office/drawing/2014/main" id="{075B5227-BFBE-48B0-94BE-9A87A9BBE2AD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6C308F1-B374-42AE-81DD-3279E4290E18}"/>
                </a:ext>
              </a:extLst>
            </p:cNvPr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3" name="Group 92">
            <a:extLst>
              <a:ext uri="{FF2B5EF4-FFF2-40B4-BE49-F238E27FC236}">
                <a16:creationId xmlns:a16="http://schemas.microsoft.com/office/drawing/2014/main" id="{A6AEC9E9-E636-4AF1-B558-5D19555FFB10}"/>
              </a:ext>
            </a:extLst>
          </p:cNvPr>
          <p:cNvGrpSpPr/>
          <p:nvPr/>
        </p:nvGrpSpPr>
        <p:grpSpPr>
          <a:xfrm flipH="1">
            <a:off x="1072616" y="3624936"/>
            <a:ext cx="3276600" cy="1142999"/>
            <a:chOff x="4800600" y="1200150"/>
            <a:chExt cx="3276600" cy="1142999"/>
          </a:xfrm>
        </p:grpSpPr>
        <p:grpSp>
          <p:nvGrpSpPr>
            <p:cNvPr id="44" name="Group 93">
              <a:extLst>
                <a:ext uri="{FF2B5EF4-FFF2-40B4-BE49-F238E27FC236}">
                  <a16:creationId xmlns:a16="http://schemas.microsoft.com/office/drawing/2014/main" id="{35E2E093-A1AB-4D4B-BDA8-0F4846AFE55D}"/>
                </a:ext>
              </a:extLst>
            </p:cNvPr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46" name="Round Same Side Corner Rectangle 95">
                <a:extLst>
                  <a:ext uri="{FF2B5EF4-FFF2-40B4-BE49-F238E27FC236}">
                    <a16:creationId xmlns:a16="http://schemas.microsoft.com/office/drawing/2014/main" id="{21FE64B2-DE33-409E-8088-0CF6F5ECC200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Parallelogram 46">
                <a:extLst>
                  <a:ext uri="{FF2B5EF4-FFF2-40B4-BE49-F238E27FC236}">
                    <a16:creationId xmlns:a16="http://schemas.microsoft.com/office/drawing/2014/main" id="{F88D2F71-820F-4D6B-AC7A-ECD49BC9F066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50635947-87E7-4778-A9C8-11CBF52404F5}"/>
                </a:ext>
              </a:extLst>
            </p:cNvPr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76">
            <a:extLst>
              <a:ext uri="{FF2B5EF4-FFF2-40B4-BE49-F238E27FC236}">
                <a16:creationId xmlns:a16="http://schemas.microsoft.com/office/drawing/2014/main" id="{CEEEF0FC-7AA8-4E3E-8814-7A06311520B7}"/>
              </a:ext>
            </a:extLst>
          </p:cNvPr>
          <p:cNvGrpSpPr/>
          <p:nvPr/>
        </p:nvGrpSpPr>
        <p:grpSpPr>
          <a:xfrm>
            <a:off x="4877173" y="2197885"/>
            <a:ext cx="3276600" cy="1142999"/>
            <a:chOff x="4800600" y="3638550"/>
            <a:chExt cx="3276600" cy="1142999"/>
          </a:xfrm>
        </p:grpSpPr>
        <p:grpSp>
          <p:nvGrpSpPr>
            <p:cNvPr id="49" name="Group 68">
              <a:extLst>
                <a:ext uri="{FF2B5EF4-FFF2-40B4-BE49-F238E27FC236}">
                  <a16:creationId xmlns:a16="http://schemas.microsoft.com/office/drawing/2014/main" id="{A7CDACEB-6493-4866-A910-820101C60A49}"/>
                </a:ext>
              </a:extLst>
            </p:cNvPr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51" name="Round Same Side Corner Rectangle 69">
                <a:extLst>
                  <a:ext uri="{FF2B5EF4-FFF2-40B4-BE49-F238E27FC236}">
                    <a16:creationId xmlns:a16="http://schemas.microsoft.com/office/drawing/2014/main" id="{2714AA6F-7325-4496-BC54-22F196E20C41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2" name="Parallelogram 51">
                <a:extLst>
                  <a:ext uri="{FF2B5EF4-FFF2-40B4-BE49-F238E27FC236}">
                    <a16:creationId xmlns:a16="http://schemas.microsoft.com/office/drawing/2014/main" id="{9548A99C-51CB-4365-A832-2F1E674BCCF4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C721C5C0-57B3-43AF-9A3F-323813A1FA6C}"/>
                </a:ext>
              </a:extLst>
            </p:cNvPr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3" name="Group 76">
            <a:extLst>
              <a:ext uri="{FF2B5EF4-FFF2-40B4-BE49-F238E27FC236}">
                <a16:creationId xmlns:a16="http://schemas.microsoft.com/office/drawing/2014/main" id="{148BAC80-F19A-44EE-A51D-2EF9441862B7}"/>
              </a:ext>
            </a:extLst>
          </p:cNvPr>
          <p:cNvGrpSpPr/>
          <p:nvPr/>
        </p:nvGrpSpPr>
        <p:grpSpPr>
          <a:xfrm>
            <a:off x="4839073" y="913207"/>
            <a:ext cx="3276600" cy="1142999"/>
            <a:chOff x="4800600" y="3638550"/>
            <a:chExt cx="3276600" cy="1142999"/>
          </a:xfrm>
        </p:grpSpPr>
        <p:grpSp>
          <p:nvGrpSpPr>
            <p:cNvPr id="54" name="Group 68">
              <a:extLst>
                <a:ext uri="{FF2B5EF4-FFF2-40B4-BE49-F238E27FC236}">
                  <a16:creationId xmlns:a16="http://schemas.microsoft.com/office/drawing/2014/main" id="{64D81A62-D0D7-4D84-8A86-985EAC3E8CC4}"/>
                </a:ext>
              </a:extLst>
            </p:cNvPr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56" name="Round Same Side Corner Rectangle 69">
                <a:extLst>
                  <a:ext uri="{FF2B5EF4-FFF2-40B4-BE49-F238E27FC236}">
                    <a16:creationId xmlns:a16="http://schemas.microsoft.com/office/drawing/2014/main" id="{E0477E14-D188-4A2C-A1B5-039E9A42D482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Parallelogram 56">
                <a:extLst>
                  <a:ext uri="{FF2B5EF4-FFF2-40B4-BE49-F238E27FC236}">
                    <a16:creationId xmlns:a16="http://schemas.microsoft.com/office/drawing/2014/main" id="{954CD881-AA17-4410-8C0A-E9C1D59398EB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BB74217C-797F-4C4D-8492-343D0DD22D49}"/>
                </a:ext>
              </a:extLst>
            </p:cNvPr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B2C65E0-9774-4BB5-8BAE-CF8C22BD0912}"/>
              </a:ext>
            </a:extLst>
          </p:cNvPr>
          <p:cNvSpPr txBox="1"/>
          <p:nvPr/>
        </p:nvSpPr>
        <p:spPr>
          <a:xfrm>
            <a:off x="5360500" y="972910"/>
            <a:ext cx="2386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HẠN CHẾ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CD5CD7-07AA-4858-BA97-8E26076FC526}"/>
              </a:ext>
            </a:extLst>
          </p:cNvPr>
          <p:cNvSpPr txBox="1"/>
          <p:nvPr/>
        </p:nvSpPr>
        <p:spPr>
          <a:xfrm>
            <a:off x="1259632" y="2365465"/>
            <a:ext cx="2752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 dụng được các lý thuyết Cảm biến &amp; Đo lường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DB150E1-3595-4F70-9995-F6CCAB02E50E}"/>
              </a:ext>
            </a:extLst>
          </p:cNvPr>
          <p:cNvSpPr txBox="1"/>
          <p:nvPr/>
        </p:nvSpPr>
        <p:spPr>
          <a:xfrm>
            <a:off x="5220073" y="3636502"/>
            <a:ext cx="28956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</a:t>
            </a:r>
            <a:r>
              <a:rPr lang="vi-VN" sz="15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15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chống nước, độ bền thấp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473475-455D-4BC1-ABF5-F4CE82E6E4FF}"/>
              </a:ext>
            </a:extLst>
          </p:cNvPr>
          <p:cNvSpPr txBox="1"/>
          <p:nvPr/>
        </p:nvSpPr>
        <p:spPr>
          <a:xfrm>
            <a:off x="5337868" y="2347706"/>
            <a:ext cx="28956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 chế về mặt thẩm mỹ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519796-6F28-484E-A1A4-449E1E277D15}"/>
              </a:ext>
            </a:extLst>
          </p:cNvPr>
          <p:cNvSpPr txBox="1"/>
          <p:nvPr/>
        </p:nvSpPr>
        <p:spPr>
          <a:xfrm>
            <a:off x="1399185" y="3678888"/>
            <a:ext cx="23866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thực với xã hội, dễ dàng sử dụng</a:t>
            </a:r>
          </a:p>
        </p:txBody>
      </p:sp>
    </p:spTree>
    <p:extLst>
      <p:ext uri="{BB962C8B-B14F-4D97-AF65-F5344CB8AC3E}">
        <p14:creationId xmlns:p14="http://schemas.microsoft.com/office/powerpoint/2010/main" val="360581768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/>
      <p:bldP spid="58" grpId="0"/>
      <p:bldP spid="59" grpId="0"/>
      <p:bldP spid="60" grpId="0"/>
      <p:bldP spid="61" grpId="0"/>
      <p:bldP spid="6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1">
            <a:extLst>
              <a:ext uri="{FF2B5EF4-FFF2-40B4-BE49-F238E27FC236}">
                <a16:creationId xmlns:a16="http://schemas.microsoft.com/office/drawing/2014/main" id="{0B9E26DE-6394-45C9-A7D9-CA786D44D19F}"/>
              </a:ext>
            </a:extLst>
          </p:cNvPr>
          <p:cNvSpPr/>
          <p:nvPr/>
        </p:nvSpPr>
        <p:spPr>
          <a:xfrm>
            <a:off x="0" y="411510"/>
            <a:ext cx="3203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 PHÁT TRIỂN</a:t>
            </a:r>
            <a:endParaRPr lang="zh-CN" altLang="en-US" sz="2400" dirty="0">
              <a:solidFill>
                <a:schemeClr val="bg1"/>
              </a:solidFill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grpSp>
        <p:nvGrpSpPr>
          <p:cNvPr id="29" name="Group 64">
            <a:extLst>
              <a:ext uri="{FF2B5EF4-FFF2-40B4-BE49-F238E27FC236}">
                <a16:creationId xmlns:a16="http://schemas.microsoft.com/office/drawing/2014/main" id="{517C0891-F092-45F1-B586-E4D146FA4A5D}"/>
              </a:ext>
            </a:extLst>
          </p:cNvPr>
          <p:cNvGrpSpPr/>
          <p:nvPr/>
        </p:nvGrpSpPr>
        <p:grpSpPr>
          <a:xfrm rot="19223737">
            <a:off x="1048876" y="1856939"/>
            <a:ext cx="1790958" cy="1790958"/>
            <a:chOff x="3274424" y="1575559"/>
            <a:chExt cx="2253978" cy="225397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EE8D846-B0C1-460A-BD06-BAF8BE478156}"/>
                </a:ext>
              </a:extLst>
            </p:cNvPr>
            <p:cNvSpPr/>
            <p:nvPr/>
          </p:nvSpPr>
          <p:spPr>
            <a:xfrm>
              <a:off x="3274424" y="1575559"/>
              <a:ext cx="2253978" cy="22539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 extrusionH="381000">
              <a:bevelT w="0" h="0" prst="convex"/>
              <a:extrusionClr>
                <a:schemeClr val="accent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A3FE945-01CA-4FA0-98B6-0390E362B645}"/>
                </a:ext>
              </a:extLst>
            </p:cNvPr>
            <p:cNvSpPr/>
            <p:nvPr/>
          </p:nvSpPr>
          <p:spPr>
            <a:xfrm>
              <a:off x="3558434" y="1859569"/>
              <a:ext cx="1685959" cy="1685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8A0A66F-8032-4CCF-B462-AA2D8F106513}"/>
                </a:ext>
              </a:extLst>
            </p:cNvPr>
            <p:cNvSpPr/>
            <p:nvPr/>
          </p:nvSpPr>
          <p:spPr>
            <a:xfrm>
              <a:off x="3809122" y="2110257"/>
              <a:ext cx="1184583" cy="11845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6C0A542-CED2-41D6-8939-31DC3580B921}"/>
                </a:ext>
              </a:extLst>
            </p:cNvPr>
            <p:cNvSpPr/>
            <p:nvPr/>
          </p:nvSpPr>
          <p:spPr>
            <a:xfrm>
              <a:off x="3970688" y="2271823"/>
              <a:ext cx="861450" cy="86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86">
            <a:extLst>
              <a:ext uri="{FF2B5EF4-FFF2-40B4-BE49-F238E27FC236}">
                <a16:creationId xmlns:a16="http://schemas.microsoft.com/office/drawing/2014/main" id="{0126EE32-E4EF-4093-96DD-CE2350D1C1B2}"/>
              </a:ext>
            </a:extLst>
          </p:cNvPr>
          <p:cNvGrpSpPr/>
          <p:nvPr/>
        </p:nvGrpSpPr>
        <p:grpSpPr>
          <a:xfrm rot="8404606">
            <a:off x="1704559" y="1841453"/>
            <a:ext cx="1657522" cy="905512"/>
            <a:chOff x="3990975" y="2525713"/>
            <a:chExt cx="1697038" cy="927100"/>
          </a:xfrm>
        </p:grpSpPr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4936C27F-5B79-4C4A-817B-AFFAF9366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375" y="2970213"/>
              <a:ext cx="363538" cy="330200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71" y="128"/>
                </a:cxn>
                <a:cxn ang="0">
                  <a:pos x="236" y="0"/>
                </a:cxn>
              </a:cxnLst>
              <a:rect l="0" t="0" r="r" b="b"/>
              <a:pathLst>
                <a:path w="271" h="245">
                  <a:moveTo>
                    <a:pt x="236" y="0"/>
                  </a:moveTo>
                  <a:cubicBezTo>
                    <a:pt x="23" y="81"/>
                    <a:pt x="0" y="245"/>
                    <a:pt x="271" y="128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64BD047C-C8DC-4F71-9767-546DE8A77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0975" y="2651125"/>
              <a:ext cx="404813" cy="327025"/>
            </a:xfrm>
            <a:custGeom>
              <a:avLst/>
              <a:gdLst/>
              <a:ahLst/>
              <a:cxnLst>
                <a:cxn ang="0">
                  <a:pos x="255" y="244"/>
                </a:cxn>
                <a:cxn ang="0">
                  <a:pos x="302" y="121"/>
                </a:cxn>
                <a:cxn ang="0">
                  <a:pos x="255" y="244"/>
                </a:cxn>
              </a:cxnLst>
              <a:rect l="0" t="0" r="r" b="b"/>
              <a:pathLst>
                <a:path w="302" h="244">
                  <a:moveTo>
                    <a:pt x="255" y="244"/>
                  </a:moveTo>
                  <a:cubicBezTo>
                    <a:pt x="0" y="106"/>
                    <a:pt x="50" y="0"/>
                    <a:pt x="302" y="121"/>
                  </a:cubicBezTo>
                  <a:lnTo>
                    <a:pt x="255" y="2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15EBC1A8-9741-476E-AC83-4F6410CAB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7488" y="3011488"/>
              <a:ext cx="390525" cy="41275"/>
            </a:xfrm>
            <a:custGeom>
              <a:avLst/>
              <a:gdLst/>
              <a:ahLst/>
              <a:cxnLst>
                <a:cxn ang="0">
                  <a:pos x="73" y="2"/>
                </a:cxn>
                <a:cxn ang="0">
                  <a:pos x="0" y="8"/>
                </a:cxn>
                <a:cxn ang="0">
                  <a:pos x="72" y="21"/>
                </a:cxn>
                <a:cxn ang="0">
                  <a:pos x="291" y="27"/>
                </a:cxn>
                <a:cxn ang="0">
                  <a:pos x="292" y="24"/>
                </a:cxn>
                <a:cxn ang="0">
                  <a:pos x="73" y="2"/>
                </a:cxn>
              </a:cxnLst>
              <a:rect l="0" t="0" r="r" b="b"/>
              <a:pathLst>
                <a:path w="292" h="30">
                  <a:moveTo>
                    <a:pt x="73" y="2"/>
                  </a:moveTo>
                  <a:cubicBezTo>
                    <a:pt x="33" y="0"/>
                    <a:pt x="1" y="2"/>
                    <a:pt x="0" y="8"/>
                  </a:cubicBezTo>
                  <a:cubicBezTo>
                    <a:pt x="0" y="13"/>
                    <a:pt x="32" y="19"/>
                    <a:pt x="72" y="21"/>
                  </a:cubicBezTo>
                  <a:cubicBezTo>
                    <a:pt x="100" y="22"/>
                    <a:pt x="279" y="30"/>
                    <a:pt x="291" y="27"/>
                  </a:cubicBezTo>
                  <a:cubicBezTo>
                    <a:pt x="292" y="26"/>
                    <a:pt x="292" y="26"/>
                    <a:pt x="292" y="24"/>
                  </a:cubicBezTo>
                  <a:cubicBezTo>
                    <a:pt x="280" y="21"/>
                    <a:pt x="101" y="3"/>
                    <a:pt x="73" y="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3010D029-8E30-4FAB-B764-1819E8BE6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875" y="2951163"/>
              <a:ext cx="1028700" cy="134938"/>
            </a:xfrm>
            <a:custGeom>
              <a:avLst/>
              <a:gdLst/>
              <a:ahLst/>
              <a:cxnLst>
                <a:cxn ang="0">
                  <a:pos x="768" y="10"/>
                </a:cxn>
                <a:cxn ang="0">
                  <a:pos x="0" y="9"/>
                </a:cxn>
                <a:cxn ang="0">
                  <a:pos x="0" y="26"/>
                </a:cxn>
                <a:cxn ang="0">
                  <a:pos x="763" y="100"/>
                </a:cxn>
                <a:cxn ang="0">
                  <a:pos x="768" y="10"/>
                </a:cxn>
              </a:cxnLst>
              <a:rect l="0" t="0" r="r" b="b"/>
              <a:pathLst>
                <a:path w="768" h="100">
                  <a:moveTo>
                    <a:pt x="768" y="10"/>
                  </a:moveTo>
                  <a:cubicBezTo>
                    <a:pt x="512" y="0"/>
                    <a:pt x="257" y="0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54" y="60"/>
                    <a:pt x="508" y="85"/>
                    <a:pt x="763" y="100"/>
                  </a:cubicBezTo>
                  <a:lnTo>
                    <a:pt x="768" y="1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9D546D98-C132-4BFB-81BE-FA8BB339A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0" y="2957513"/>
              <a:ext cx="307975" cy="128588"/>
            </a:xfrm>
            <a:custGeom>
              <a:avLst/>
              <a:gdLst/>
              <a:ahLst/>
              <a:cxnLst>
                <a:cxn ang="0">
                  <a:pos x="187" y="5"/>
                </a:cxn>
                <a:cxn ang="0">
                  <a:pos x="10" y="0"/>
                </a:cxn>
                <a:cxn ang="0">
                  <a:pos x="0" y="82"/>
                </a:cxn>
                <a:cxn ang="0">
                  <a:pos x="182" y="95"/>
                </a:cxn>
                <a:cxn ang="0">
                  <a:pos x="187" y="5"/>
                </a:cxn>
              </a:cxnLst>
              <a:rect l="0" t="0" r="r" b="b"/>
              <a:pathLst>
                <a:path w="230" h="95">
                  <a:moveTo>
                    <a:pt x="187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4" y="14"/>
                    <a:pt x="40" y="66"/>
                    <a:pt x="0" y="82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230" y="85"/>
                    <a:pt x="228" y="17"/>
                    <a:pt x="187" y="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A7AB94B2-2E57-4B95-BE4A-3208C9B26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350" y="2525713"/>
              <a:ext cx="420688" cy="466725"/>
            </a:xfrm>
            <a:custGeom>
              <a:avLst/>
              <a:gdLst/>
              <a:ahLst/>
              <a:cxnLst>
                <a:cxn ang="0">
                  <a:pos x="314" y="348"/>
                </a:cxn>
                <a:cxn ang="0">
                  <a:pos x="0" y="334"/>
                </a:cxn>
                <a:cxn ang="0">
                  <a:pos x="314" y="348"/>
                </a:cxn>
              </a:cxnLst>
              <a:rect l="0" t="0" r="r" b="b"/>
              <a:pathLst>
                <a:path w="314" h="348">
                  <a:moveTo>
                    <a:pt x="314" y="34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78" y="44"/>
                    <a:pt x="280" y="0"/>
                    <a:pt x="314" y="34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585EDCC2-5494-43C1-8837-ADAB66DA3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350" y="2974975"/>
              <a:ext cx="420688" cy="477838"/>
            </a:xfrm>
            <a:custGeom>
              <a:avLst/>
              <a:gdLst/>
              <a:ahLst/>
              <a:cxnLst>
                <a:cxn ang="0">
                  <a:pos x="314" y="14"/>
                </a:cxn>
                <a:cxn ang="0">
                  <a:pos x="0" y="0"/>
                </a:cxn>
                <a:cxn ang="0">
                  <a:pos x="314" y="14"/>
                </a:cxn>
              </a:cxnLst>
              <a:rect l="0" t="0" r="r" b="b"/>
              <a:pathLst>
                <a:path w="314" h="356">
                  <a:moveTo>
                    <a:pt x="314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296"/>
                    <a:pt x="247" y="356"/>
                    <a:pt x="314" y="1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6A0E26B-B3E7-41D9-99B0-0652E5819B71}"/>
              </a:ext>
            </a:extLst>
          </p:cNvPr>
          <p:cNvSpPr/>
          <p:nvPr/>
        </p:nvSpPr>
        <p:spPr>
          <a:xfrm>
            <a:off x="3522871" y="1174045"/>
            <a:ext cx="50815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defTabSz="246438">
              <a:buFont typeface="Arial" panose="020B0604020202020204" pitchFamily="34" charset="0"/>
              <a:buChar char="•"/>
              <a:defRPr sz="2960"/>
            </a:pP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Cải thiện mặt thẩm mỹ bên ngoài cho sản phẩm</a:t>
            </a: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8158A4-8722-4ACC-BC2C-47A7D2CC61C3}"/>
              </a:ext>
            </a:extLst>
          </p:cNvPr>
          <p:cNvSpPr/>
          <p:nvPr/>
        </p:nvSpPr>
        <p:spPr>
          <a:xfrm>
            <a:off x="3522871" y="2179332"/>
            <a:ext cx="5081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defTabSz="246438">
              <a:buFont typeface="Arial" panose="020B0604020202020204" pitchFamily="34" charset="0"/>
              <a:buChar char="•"/>
              <a:defRPr sz="2960"/>
            </a:pP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 khả năng chống nước khi trời mưa</a:t>
            </a: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11F607-3194-420D-A5A0-B8C8A08D6744}"/>
              </a:ext>
            </a:extLst>
          </p:cNvPr>
          <p:cNvSpPr/>
          <p:nvPr/>
        </p:nvSpPr>
        <p:spPr>
          <a:xfrm>
            <a:off x="3522871" y="3184619"/>
            <a:ext cx="50815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defTabSz="246438">
              <a:buFont typeface="Arial" panose="020B0604020202020204" pitchFamily="34" charset="0"/>
              <a:buChar char="•"/>
              <a:defRPr sz="2960"/>
            </a:pP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 hợp thêm một số chức năng như độ ẩm, nồng độ oxi trong không khí,…</a:t>
            </a:r>
          </a:p>
        </p:txBody>
      </p:sp>
    </p:spTree>
    <p:extLst>
      <p:ext uri="{BB962C8B-B14F-4D97-AF65-F5344CB8AC3E}">
        <p14:creationId xmlns:p14="http://schemas.microsoft.com/office/powerpoint/2010/main" val="316004926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" grpId="0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11510"/>
            <a:ext cx="3203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 LIỆU THAM KHẢO</a:t>
            </a:r>
            <a:endParaRPr lang="zh-CN" altLang="en-US" sz="2400" dirty="0">
              <a:solidFill>
                <a:schemeClr val="bg1"/>
              </a:solidFill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DCEEC-1253-4C60-A6B6-70AAEDAEF30C}"/>
              </a:ext>
            </a:extLst>
          </p:cNvPr>
          <p:cNvSpPr/>
          <p:nvPr/>
        </p:nvSpPr>
        <p:spPr>
          <a:xfrm>
            <a:off x="611560" y="915566"/>
            <a:ext cx="7992888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TS. Hoàng Minh Trí, Tài liệu môn học Cảm biến và đo lường.</a:t>
            </a:r>
          </a:p>
          <a:p>
            <a:pPr marL="342900" lvl="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TS. Lê Mỹ Hà, KS. Phạm Quang Huy, “Lập trình IoT với Arduino”.</a:t>
            </a:r>
          </a:p>
          <a:p>
            <a:pPr marL="342900" lvl="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ThS Trương Ngọc Anh – ThS Nguyễn Đình Phú – ThS Phan Vân Hoàn, “Giáo trình Vi điều khiển – LÝ THUYẾT – THỰC HÀNH”.</a:t>
            </a:r>
          </a:p>
          <a:p>
            <a:pPr marL="342900" lvl="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Dallas Semiconductor MAXIM – DS18B20 Datasheet – Programmable Resolution – 1-Wire Digital Thermometer.</a:t>
            </a:r>
          </a:p>
          <a:p>
            <a:pPr marL="342900" lvl="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Lapis Semiconductor – ML8511 – UV Sensor with Voltage Output</a:t>
            </a:r>
          </a:p>
          <a:p>
            <a:pPr marL="342900" lvl="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ARM Cortex M Microcontroller DMA Programming Demystified – Online Course on Udenmy.</a:t>
            </a:r>
          </a:p>
          <a:p>
            <a:pPr marL="342900" lvl="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Sparkfun Start Something, </a:t>
            </a:r>
            <a:r>
              <a:rPr lang="en-US" u="sng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https://learn.sparkfun.com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Sensor and Measurements Systems.</a:t>
            </a:r>
          </a:p>
        </p:txBody>
      </p:sp>
    </p:spTree>
    <p:extLst>
      <p:ext uri="{BB962C8B-B14F-4D97-AF65-F5344CB8AC3E}">
        <p14:creationId xmlns:p14="http://schemas.microsoft.com/office/powerpoint/2010/main" val="310387341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1907" y="1814842"/>
            <a:ext cx="15953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</a:rPr>
              <a:t>05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312320" y="3167467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312320" y="1819681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D62A51-D3CC-4304-A3CB-59D4FE06C967}"/>
              </a:ext>
            </a:extLst>
          </p:cNvPr>
          <p:cNvSpPr txBox="1"/>
          <p:nvPr/>
        </p:nvSpPr>
        <p:spPr>
          <a:xfrm>
            <a:off x="3757216" y="1999507"/>
            <a:ext cx="2568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vi-VN" altLang="zh-CN" sz="3600">
                <a:solidFill>
                  <a:srgbClr val="F79646">
                    <a:lumMod val="75000"/>
                  </a:srgbClr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DEMO SẢN PHẨM</a:t>
            </a:r>
            <a:endParaRPr lang="zh-CN" altLang="en-US" sz="3600" dirty="0">
              <a:solidFill>
                <a:srgbClr val="F79646">
                  <a:lumMod val="75000"/>
                </a:srgbClr>
              </a:solidFill>
              <a:latin typeface="Vani" panose="02040502050405020303" pitchFamily="18" charset="0"/>
              <a:ea typeface="微软雅黑" panose="020B0503020204020204" pitchFamily="34" charset="-122"/>
              <a:cs typeface="Vani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00807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/>
          <p:cNvCxnSpPr/>
          <p:nvPr/>
        </p:nvCxnSpPr>
        <p:spPr>
          <a:xfrm>
            <a:off x="2447764" y="771550"/>
            <a:ext cx="4248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2447764" y="1707654"/>
            <a:ext cx="4248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912089" y="843558"/>
            <a:ext cx="5319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Vani" panose="02040502050405020303" pitchFamily="18" charset="0"/>
                <a:ea typeface="微软雅黑" pitchFamily="34" charset="-122"/>
                <a:cs typeface="Vani" panose="02040502050405020303" pitchFamily="18" charset="0"/>
              </a:rPr>
              <a:t>CẢM ƠN THẦY VÀ CÁC BẠN ĐÃ LẮNG NGHE</a:t>
            </a:r>
            <a:endParaRPr lang="zh-CN" altLang="en-US" sz="2800" b="1" dirty="0">
              <a:solidFill>
                <a:schemeClr val="bg1"/>
              </a:solidFill>
              <a:latin typeface="Vani" panose="02040502050405020303" pitchFamily="18" charset="0"/>
              <a:ea typeface="微软雅黑" pitchFamily="34" charset="-122"/>
              <a:cs typeface="Vani" panose="02040502050405020303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23828" y="1933550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NHÓM 1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Hình ảnh 2" descr="Ảnh có chứa ký hiệu, thực phẩm&#10;&#10;Mô tả được tạo tự động">
            <a:extLst>
              <a:ext uri="{FF2B5EF4-FFF2-40B4-BE49-F238E27FC236}">
                <a16:creationId xmlns:a16="http://schemas.microsoft.com/office/drawing/2014/main" id="{EFC70C3C-0C1B-4C27-8983-355BBA56F8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06531"/>
            <a:ext cx="2880320" cy="25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1026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00"/>
                            </p:stCondLst>
                            <p:childTnLst>
                              <p:par>
                                <p:cTn id="2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66778"/>
            <a:ext cx="3203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>
                <a:solidFill>
                  <a:prstClr val="white"/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THÀNH VIÊN</a:t>
            </a:r>
            <a:r>
              <a:rPr lang="en-US" altLang="zh-CN" sz="2400" b="1">
                <a:solidFill>
                  <a:schemeClr val="bg1"/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Vani" panose="02040502050405020303" pitchFamily="18" charset="0"/>
              <a:ea typeface="微软雅黑" panose="020B0503020204020204" pitchFamily="34" charset="-122"/>
              <a:cs typeface="Vani" panose="02040502050405020303" pitchFamily="18" charset="0"/>
            </a:endParaRPr>
          </a:p>
        </p:txBody>
      </p:sp>
      <p:pic>
        <p:nvPicPr>
          <p:cNvPr id="3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69933" y="1208385"/>
            <a:ext cx="1711123" cy="163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6810" y="1238401"/>
            <a:ext cx="1710232" cy="162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00294" y="1238401"/>
            <a:ext cx="1718425" cy="1641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8748" y="1176387"/>
            <a:ext cx="1712970" cy="1769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6993945" y="4238990"/>
            <a:ext cx="1724774" cy="2138207"/>
            <a:chOff x="6280150" y="4142013"/>
            <a:chExt cx="2784976" cy="2742550"/>
          </a:xfrm>
        </p:grpSpPr>
        <p:sp>
          <p:nvSpPr>
            <p:cNvPr id="9" name="Rectangle 22"/>
            <p:cNvSpPr/>
            <p:nvPr/>
          </p:nvSpPr>
          <p:spPr bwMode="auto">
            <a:xfrm>
              <a:off x="6280150" y="4142013"/>
              <a:ext cx="2768600" cy="8509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279781" tIns="46630" rIns="46630" bIns="46630" anchor="ctr"/>
            <a:lstStyle/>
            <a:p>
              <a:r>
                <a:rPr lang="en-US" altLang="zh-CN" b="1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Hoài Phúc</a:t>
              </a:r>
              <a:endParaRPr lang="zh-CN" altLang="en-US" b="1" dirty="0">
                <a:solidFill>
                  <a:srgbClr val="FFFFFF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10" name="Group 8"/>
            <p:cNvGrpSpPr>
              <a:grpSpLocks/>
            </p:cNvGrpSpPr>
            <p:nvPr/>
          </p:nvGrpSpPr>
          <p:grpSpPr bwMode="auto">
            <a:xfrm>
              <a:off x="6280150" y="4851332"/>
              <a:ext cx="2784976" cy="2033231"/>
              <a:chOff x="6280150" y="4851332"/>
              <a:chExt cx="2784976" cy="2033231"/>
            </a:xfrm>
          </p:grpSpPr>
          <p:sp>
            <p:nvSpPr>
              <p:cNvPr id="11" name="Rectangle 29"/>
              <p:cNvSpPr/>
              <p:nvPr/>
            </p:nvSpPr>
            <p:spPr bwMode="auto">
              <a:xfrm>
                <a:off x="6280150" y="4851332"/>
                <a:ext cx="2772524" cy="2033231"/>
              </a:xfrm>
              <a:prstGeom prst="rect">
                <a:avLst/>
              </a:prstGeom>
              <a:solidFill>
                <a:srgbClr val="000000">
                  <a:alpha val="67843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46630" tIns="46630" rIns="46630" bIns="46630" anchor="ctr"/>
              <a:lstStyle/>
              <a:p>
                <a:pPr algn="ctr" defTabSz="931863">
                  <a:defRPr/>
                </a:pPr>
                <a:endParaRPr lang="en-US" altLang="zh-CN" sz="1400">
                  <a:solidFill>
                    <a:srgbClr val="FFFFFF"/>
                  </a:solidFill>
                  <a:cs typeface="Segoe UI" pitchFamily="34" charset="0"/>
                </a:endParaRPr>
              </a:p>
            </p:txBody>
          </p:sp>
          <p:sp>
            <p:nvSpPr>
              <p:cNvPr id="12" name="Rectangle 20"/>
              <p:cNvSpPr/>
              <p:nvPr/>
            </p:nvSpPr>
            <p:spPr bwMode="auto">
              <a:xfrm>
                <a:off x="6280150" y="5130379"/>
                <a:ext cx="2784976" cy="1619808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3260" tIns="186521" rIns="93256" bIns="93260"/>
              <a:lstStyle/>
              <a:p>
                <a:pPr algn="just" defTabSz="650207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Xây dựng sản phẩm – phần cứng chính</a:t>
                </a:r>
                <a:endParaRPr lang="en-GB" altLang="zh-CN" sz="14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665358" y="4227934"/>
            <a:ext cx="1715698" cy="2138207"/>
            <a:chOff x="3136785" y="4142016"/>
            <a:chExt cx="2771891" cy="2742548"/>
          </a:xfrm>
        </p:grpSpPr>
        <p:sp>
          <p:nvSpPr>
            <p:cNvPr id="14" name="Rectangle 21"/>
            <p:cNvSpPr/>
            <p:nvPr/>
          </p:nvSpPr>
          <p:spPr bwMode="auto">
            <a:xfrm>
              <a:off x="3140075" y="4142016"/>
              <a:ext cx="2768600" cy="8509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279781" tIns="46630" rIns="46630" bIns="46630" anchor="ctr"/>
            <a:lstStyle/>
            <a:p>
              <a:r>
                <a:rPr lang="en-US" altLang="zh-CN" b="1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Tôn Bách</a:t>
              </a:r>
              <a:endParaRPr lang="zh-CN" altLang="en-US" b="1" dirty="0">
                <a:solidFill>
                  <a:srgbClr val="FFFFFF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15" name="Group 7"/>
            <p:cNvGrpSpPr>
              <a:grpSpLocks/>
            </p:cNvGrpSpPr>
            <p:nvPr/>
          </p:nvGrpSpPr>
          <p:grpSpPr bwMode="auto">
            <a:xfrm>
              <a:off x="3136785" y="4860145"/>
              <a:ext cx="2771891" cy="2024419"/>
              <a:chOff x="3136785" y="4860145"/>
              <a:chExt cx="2771891" cy="2024419"/>
            </a:xfrm>
          </p:grpSpPr>
          <p:sp>
            <p:nvSpPr>
              <p:cNvPr id="16" name="Rectangle 28"/>
              <p:cNvSpPr/>
              <p:nvPr/>
            </p:nvSpPr>
            <p:spPr bwMode="auto">
              <a:xfrm>
                <a:off x="3136785" y="4860145"/>
                <a:ext cx="2771890" cy="2024419"/>
              </a:xfrm>
              <a:prstGeom prst="rect">
                <a:avLst/>
              </a:prstGeom>
              <a:solidFill>
                <a:srgbClr val="000000">
                  <a:alpha val="67843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46630" tIns="46630" rIns="46630" bIns="46630" anchor="ctr"/>
              <a:lstStyle/>
              <a:p>
                <a:pPr algn="ctr" defTabSz="931863">
                  <a:defRPr/>
                </a:pPr>
                <a:endParaRPr lang="en-US" altLang="zh-CN" sz="1400">
                  <a:solidFill>
                    <a:srgbClr val="FFFFFF"/>
                  </a:solidFill>
                  <a:cs typeface="Segoe UI" pitchFamily="34" charset="0"/>
                </a:endParaRPr>
              </a:p>
            </p:txBody>
          </p:sp>
          <p:sp>
            <p:nvSpPr>
              <p:cNvPr id="17" name="Rectangle 26"/>
              <p:cNvSpPr/>
              <p:nvPr/>
            </p:nvSpPr>
            <p:spPr bwMode="auto">
              <a:xfrm>
                <a:off x="3138989" y="5130381"/>
                <a:ext cx="2769687" cy="1619809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3260" tIns="186521" rIns="93256" bIns="93260"/>
              <a:lstStyle/>
              <a:p>
                <a:pPr algn="just" defTabSz="650207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Xây dựng thành phần ứng dụng di động</a:t>
                </a:r>
                <a:endParaRPr lang="en-GB" altLang="zh-CN" sz="14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8" name="Group 14"/>
          <p:cNvGrpSpPr>
            <a:grpSpLocks/>
          </p:cNvGrpSpPr>
          <p:nvPr/>
        </p:nvGrpSpPr>
        <p:grpSpPr bwMode="auto">
          <a:xfrm>
            <a:off x="4833508" y="4239036"/>
            <a:ext cx="1714334" cy="2138207"/>
            <a:chOff x="9420225" y="4142016"/>
            <a:chExt cx="2768600" cy="2742548"/>
          </a:xfrm>
        </p:grpSpPr>
        <p:sp>
          <p:nvSpPr>
            <p:cNvPr id="19" name="Rectangle 23"/>
            <p:cNvSpPr/>
            <p:nvPr/>
          </p:nvSpPr>
          <p:spPr bwMode="auto">
            <a:xfrm>
              <a:off x="9420225" y="4142016"/>
              <a:ext cx="2768600" cy="85090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279781" tIns="46630" rIns="46630" bIns="46630" anchor="ctr"/>
            <a:lstStyle/>
            <a:p>
              <a:r>
                <a:rPr lang="en-US" altLang="zh-CN" b="1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Thanh Tùng</a:t>
              </a:r>
              <a:endParaRPr lang="zh-CN" altLang="en-US" b="1" dirty="0">
                <a:solidFill>
                  <a:srgbClr val="FFFFFF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20" name="Group 9"/>
            <p:cNvGrpSpPr>
              <a:grpSpLocks/>
            </p:cNvGrpSpPr>
            <p:nvPr/>
          </p:nvGrpSpPr>
          <p:grpSpPr bwMode="auto">
            <a:xfrm>
              <a:off x="9420225" y="4857942"/>
              <a:ext cx="2768600" cy="2026622"/>
              <a:chOff x="9420225" y="4857942"/>
              <a:chExt cx="2768600" cy="2026622"/>
            </a:xfrm>
          </p:grpSpPr>
          <p:sp>
            <p:nvSpPr>
              <p:cNvPr id="21" name="Rectangle 30"/>
              <p:cNvSpPr/>
              <p:nvPr/>
            </p:nvSpPr>
            <p:spPr bwMode="auto">
              <a:xfrm>
                <a:off x="9420225" y="4857942"/>
                <a:ext cx="2768600" cy="2026622"/>
              </a:xfrm>
              <a:prstGeom prst="rect">
                <a:avLst/>
              </a:prstGeom>
              <a:solidFill>
                <a:srgbClr val="000000">
                  <a:alpha val="67843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46630" tIns="46630" rIns="46630" bIns="46630" anchor="ctr"/>
              <a:lstStyle/>
              <a:p>
                <a:pPr algn="ctr" defTabSz="931863">
                  <a:defRPr/>
                </a:pPr>
                <a:endParaRPr lang="en-US" altLang="zh-CN" sz="1400">
                  <a:solidFill>
                    <a:srgbClr val="FFFFFF"/>
                  </a:solidFill>
                  <a:cs typeface="Segoe UI" pitchFamily="34" charset="0"/>
                </a:endParaRPr>
              </a:p>
            </p:txBody>
          </p:sp>
          <p:sp>
            <p:nvSpPr>
              <p:cNvPr id="22" name="Rectangle 27"/>
              <p:cNvSpPr/>
              <p:nvPr/>
            </p:nvSpPr>
            <p:spPr bwMode="auto">
              <a:xfrm>
                <a:off x="9420225" y="5130380"/>
                <a:ext cx="2758708" cy="1489841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282" tIns="186521" rIns="93256" bIns="93260"/>
              <a:lstStyle/>
              <a:p>
                <a:pPr algn="just" defTabSz="650207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Quản lý kế hoạch</a:t>
                </a:r>
              </a:p>
              <a:p>
                <a:pPr algn="just" defTabSz="650207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Lập trình chính cho hệ thống</a:t>
                </a:r>
                <a:endParaRPr lang="en-GB" altLang="zh-CN" sz="14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Group 11"/>
          <p:cNvGrpSpPr>
            <a:grpSpLocks/>
          </p:cNvGrpSpPr>
          <p:nvPr/>
        </p:nvGrpSpPr>
        <p:grpSpPr bwMode="auto">
          <a:xfrm>
            <a:off x="512707" y="4227934"/>
            <a:ext cx="1714334" cy="2138207"/>
            <a:chOff x="0" y="4142016"/>
            <a:chExt cx="2768600" cy="2742548"/>
          </a:xfrm>
        </p:grpSpPr>
        <p:sp>
          <p:nvSpPr>
            <p:cNvPr id="24" name="Rectangle 1"/>
            <p:cNvSpPr/>
            <p:nvPr/>
          </p:nvSpPr>
          <p:spPr bwMode="auto">
            <a:xfrm>
              <a:off x="0" y="4142016"/>
              <a:ext cx="2768600" cy="8509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279781" tIns="46630" rIns="46630" bIns="46630" anchor="ctr"/>
            <a:lstStyle/>
            <a:p>
              <a:r>
                <a:rPr lang="en-US" altLang="zh-CN" b="1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Sỹ Nguyên</a:t>
              </a:r>
              <a:endParaRPr lang="zh-CN" altLang="en-US" b="1" dirty="0">
                <a:solidFill>
                  <a:srgbClr val="FFFFFF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sp>
          <p:nvSpPr>
            <p:cNvPr id="25" name="Rectangle 4"/>
            <p:cNvSpPr/>
            <p:nvPr/>
          </p:nvSpPr>
          <p:spPr bwMode="auto">
            <a:xfrm>
              <a:off x="0" y="4860145"/>
              <a:ext cx="2768600" cy="2024419"/>
            </a:xfrm>
            <a:prstGeom prst="rect">
              <a:avLst/>
            </a:prstGeom>
            <a:solidFill>
              <a:srgbClr val="000000">
                <a:alpha val="67843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46630" tIns="46630" rIns="46630" bIns="46630" anchor="ctr"/>
            <a:lstStyle/>
            <a:p>
              <a:pPr algn="ctr" defTabSz="931863">
                <a:lnSpc>
                  <a:spcPct val="150000"/>
                </a:lnSpc>
                <a:defRPr/>
              </a:pPr>
              <a:endPara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endParaRPr>
            </a:p>
          </p:txBody>
        </p:sp>
        <p:sp>
          <p:nvSpPr>
            <p:cNvPr id="26" name="Rectangle 19"/>
            <p:cNvSpPr/>
            <p:nvPr/>
          </p:nvSpPr>
          <p:spPr bwMode="auto">
            <a:xfrm>
              <a:off x="30836" y="5130382"/>
              <a:ext cx="2737764" cy="162862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260" tIns="186521" rIns="93256" bIns="93260"/>
            <a:lstStyle/>
            <a:p>
              <a:pPr algn="just" defTabSz="650207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Tìm hiểu tài liệu</a:t>
              </a:r>
              <a:br>
                <a:rPr lang="en-US" altLang="zh-CN" sz="14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</a:br>
              <a:r>
                <a:rPr lang="en-US" altLang="zh-CN" sz="14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Văn bản – báo cáo</a:t>
              </a:r>
              <a:endParaRPr lang="en-GB" altLang="zh-CN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216174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4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7037E-7 L 3.61111E-6 -0.28858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44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L -3.05556E-6 -0.28858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28858 L 3.61111E-6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1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28858 L -3.05556E-6 3.7037E-7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1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23457E-7 L -1.38889E-6 -0.28858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44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23457E-7 L 4.16667E-6 -0.28858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28858 L 4.16667E-6 -1.23457E-7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14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0.28827 L -1.38889E-6 -1.23457E-7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181981" y="2092618"/>
            <a:ext cx="1130424" cy="1060704"/>
            <a:chOff x="3635896" y="2092618"/>
            <a:chExt cx="1130424" cy="1060704"/>
          </a:xfrm>
        </p:grpSpPr>
        <p:sp>
          <p:nvSpPr>
            <p:cNvPr id="5" name="等腰三角形 4"/>
            <p:cNvSpPr/>
            <p:nvPr/>
          </p:nvSpPr>
          <p:spPr>
            <a:xfrm rot="5400000">
              <a:off x="3778768" y="2165770"/>
              <a:ext cx="1060704" cy="914400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等腰三角形 2"/>
            <p:cNvSpPr/>
            <p:nvPr/>
          </p:nvSpPr>
          <p:spPr>
            <a:xfrm rot="5400000">
              <a:off x="3562744" y="2165770"/>
              <a:ext cx="1060704" cy="914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0" y="411510"/>
            <a:ext cx="3203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>
                <a:solidFill>
                  <a:prstClr val="white"/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Ý TƯỞNG</a:t>
            </a:r>
            <a:endParaRPr lang="zh-CN" altLang="en-US" sz="2400" dirty="0">
              <a:solidFill>
                <a:schemeClr val="bg1"/>
              </a:solidFill>
              <a:latin typeface="Vani" panose="02040502050405020303" pitchFamily="18" charset="0"/>
              <a:cs typeface="Vani" panose="0204050205040502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8929" y="920203"/>
            <a:ext cx="3456384" cy="12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</a:pPr>
            <a:r>
              <a:rPr lang="vi-V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TPHCM </a:t>
            </a:r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vừa</a:t>
            </a:r>
            <a:r>
              <a:rPr lang="vi-V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hứng chịu những đợt nắng nóng gay gắt, chỉ số tia UV tăng đạt mức 8-10, vượt ngưỡng an toàn</a:t>
            </a:r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altLang="zh-CN" sz="1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20190518_145341_384419_tia-uv-la-gi-tac-ha.max-1800x1800.jpg" descr="20190518_145341_384419_tia-uv-la-gi-tac-ha.max-1800x1800.jpg">
            <a:extLst>
              <a:ext uri="{FF2B5EF4-FFF2-40B4-BE49-F238E27FC236}">
                <a16:creationId xmlns:a16="http://schemas.microsoft.com/office/drawing/2014/main" id="{92AC19A2-32C9-4896-A72C-13A1A69BC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97" y="1707654"/>
            <a:ext cx="3531876" cy="2119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DFFD72-DF87-4583-A50F-9DE2C32AE8B8}"/>
              </a:ext>
            </a:extLst>
          </p:cNvPr>
          <p:cNvSpPr/>
          <p:nvPr/>
        </p:nvSpPr>
        <p:spPr>
          <a:xfrm>
            <a:off x="5258929" y="2283718"/>
            <a:ext cx="3456384" cy="12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 hại tia UV: </a:t>
            </a:r>
            <a:r>
              <a:rPr lang="vi-V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gây tổn thương da, cháy nắng</a:t>
            </a:r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  <a:r>
              <a:rPr lang="vi-V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 tốc độ lão hoá da, ung thư d</a:t>
            </a:r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a; </a:t>
            </a:r>
            <a:r>
              <a:rPr lang="vi-V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Gây đục thuỷ tinh thể</a:t>
            </a:r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altLang="zh-CN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222126-E9EB-4F16-980D-368D5E7C3E25}"/>
              </a:ext>
            </a:extLst>
          </p:cNvPr>
          <p:cNvSpPr/>
          <p:nvPr/>
        </p:nvSpPr>
        <p:spPr>
          <a:xfrm>
            <a:off x="5258929" y="3647233"/>
            <a:ext cx="3456384" cy="946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vi-V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ột giải pháp thực tế giúp mọi người có thể biết được những thời điểm chỉ số tia UV cao</a:t>
            </a:r>
            <a:endParaRPr lang="zh-CN" altLang="en-US" sz="1600" dirty="0"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11" name="20190518_145437_513258_tia-uv-la-gi-tac-ha.max-1800x1800.jpg" descr="20190518_145437_513258_tia-uv-la-gi-tac-ha.max-1800x1800.jpg">
            <a:extLst>
              <a:ext uri="{FF2B5EF4-FFF2-40B4-BE49-F238E27FC236}">
                <a16:creationId xmlns:a16="http://schemas.microsoft.com/office/drawing/2014/main" id="{8D869885-677D-4F05-B2EF-433F125F0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95" y="1236644"/>
            <a:ext cx="3541577" cy="277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viethoabandosuckhoe.jpg" descr="viethoabandosuckhoe.jpg">
            <a:extLst>
              <a:ext uri="{FF2B5EF4-FFF2-40B4-BE49-F238E27FC236}">
                <a16:creationId xmlns:a16="http://schemas.microsoft.com/office/drawing/2014/main" id="{22980D76-38A5-4910-A93C-1DBAF835A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94" y="1125849"/>
            <a:ext cx="3541577" cy="29942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4421292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ontent Placeholder 2"/>
          <p:cNvSpPr txBox="1">
            <a:spLocks/>
          </p:cNvSpPr>
          <p:nvPr/>
        </p:nvSpPr>
        <p:spPr>
          <a:xfrm>
            <a:off x="1629315" y="2743330"/>
            <a:ext cx="1146450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650207"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 panose="020B0604020202020204" pitchFamily="34" charset="0"/>
              </a:rPr>
              <a:t>Module ngoài trời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  <a:sym typeface="Arial" panose="020B0604020202020204" pitchFamily="34" charset="0"/>
            </a:endParaRPr>
          </a:p>
        </p:txBody>
      </p:sp>
      <p:sp>
        <p:nvSpPr>
          <p:cNvPr id="97" name="Content Placeholder 2"/>
          <p:cNvSpPr txBox="1">
            <a:spLocks/>
          </p:cNvSpPr>
          <p:nvPr/>
        </p:nvSpPr>
        <p:spPr>
          <a:xfrm>
            <a:off x="1434140" y="3353194"/>
            <a:ext cx="1536800" cy="8606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defTabSz="650207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Theo dõi thông số UV và nhiệt độ ngoài trời.</a:t>
            </a:r>
          </a:p>
        </p:txBody>
      </p:sp>
      <p:sp>
        <p:nvSpPr>
          <p:cNvPr id="98" name="Content Placeholder 2"/>
          <p:cNvSpPr txBox="1">
            <a:spLocks/>
          </p:cNvSpPr>
          <p:nvPr/>
        </p:nvSpPr>
        <p:spPr>
          <a:xfrm>
            <a:off x="3848637" y="2737147"/>
            <a:ext cx="121327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650207"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 panose="020B0604020202020204" pitchFamily="34" charset="0"/>
              </a:rPr>
              <a:t>Module trong nhà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  <a:sym typeface="Arial" panose="020B0604020202020204" pitchFamily="34" charset="0"/>
            </a:endParaRPr>
          </a:p>
        </p:txBody>
      </p:sp>
      <p:sp>
        <p:nvSpPr>
          <p:cNvPr id="99" name="Content Placeholder 2"/>
          <p:cNvSpPr txBox="1">
            <a:spLocks/>
          </p:cNvSpPr>
          <p:nvPr/>
        </p:nvSpPr>
        <p:spPr>
          <a:xfrm>
            <a:off x="3645324" y="3353194"/>
            <a:ext cx="1705371" cy="8606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defTabSz="650207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Theo dõi nhiệt độ trong nhà</a:t>
            </a:r>
          </a:p>
          <a:p>
            <a:pPr algn="just" defTabSz="650207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Truyền tải dữ liệu.</a:t>
            </a:r>
            <a:endParaRPr lang="en-GB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0" name="Content Placeholder 2"/>
          <p:cNvSpPr txBox="1">
            <a:spLocks/>
          </p:cNvSpPr>
          <p:nvPr/>
        </p:nvSpPr>
        <p:spPr>
          <a:xfrm>
            <a:off x="6153926" y="2737146"/>
            <a:ext cx="1485212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650207"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 panose="020B0604020202020204" pitchFamily="34" charset="0"/>
              </a:rPr>
              <a:t>Hệ thống hiển thị số liệu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  <a:sym typeface="Arial" panose="020B0604020202020204" pitchFamily="34" charset="0"/>
            </a:endParaRPr>
          </a:p>
        </p:txBody>
      </p:sp>
      <p:sp>
        <p:nvSpPr>
          <p:cNvPr id="101" name="Content Placeholder 2"/>
          <p:cNvSpPr txBox="1">
            <a:spLocks/>
          </p:cNvSpPr>
          <p:nvPr/>
        </p:nvSpPr>
        <p:spPr>
          <a:xfrm>
            <a:off x="6025079" y="3353194"/>
            <a:ext cx="1618451" cy="8606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defTabSz="650207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Giao diện theo dõi các thông số cho người dùng.</a:t>
            </a:r>
            <a:endParaRPr lang="en-GB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411510"/>
            <a:ext cx="3266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2400">
                <a:solidFill>
                  <a:prstClr val="white"/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THIẾT KẾ CHUNG</a:t>
            </a:r>
            <a:endParaRPr lang="zh-CN" altLang="en-US" sz="2400" dirty="0">
              <a:solidFill>
                <a:prstClr val="white"/>
              </a:solidFill>
              <a:latin typeface="Vani" panose="02040502050405020303" pitchFamily="18" charset="0"/>
              <a:ea typeface="微软雅黑" panose="020B0503020204020204" pitchFamily="34" charset="-122"/>
              <a:cs typeface="Vani" panose="02040502050405020303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110B4A-12CB-408C-B05C-10228C5B248E}"/>
              </a:ext>
            </a:extLst>
          </p:cNvPr>
          <p:cNvGrpSpPr/>
          <p:nvPr/>
        </p:nvGrpSpPr>
        <p:grpSpPr>
          <a:xfrm>
            <a:off x="6253079" y="1419622"/>
            <a:ext cx="1485212" cy="1094826"/>
            <a:chOff x="6253079" y="1419622"/>
            <a:chExt cx="1485212" cy="1094826"/>
          </a:xfrm>
        </p:grpSpPr>
        <p:sp>
          <p:nvSpPr>
            <p:cNvPr id="58" name="Freeform 24"/>
            <p:cNvSpPr>
              <a:spLocks/>
            </p:cNvSpPr>
            <p:nvPr/>
          </p:nvSpPr>
          <p:spPr bwMode="auto">
            <a:xfrm rot="5400000">
              <a:off x="6448272" y="1224429"/>
              <a:ext cx="1094826" cy="1485212"/>
            </a:xfrm>
            <a:custGeom>
              <a:avLst/>
              <a:gdLst/>
              <a:ahLst/>
              <a:cxnLst>
                <a:cxn ang="0">
                  <a:pos x="452" y="426"/>
                </a:cxn>
                <a:cxn ang="0">
                  <a:pos x="478" y="432"/>
                </a:cxn>
                <a:cxn ang="0">
                  <a:pos x="500" y="444"/>
                </a:cxn>
                <a:cxn ang="0">
                  <a:pos x="524" y="464"/>
                </a:cxn>
                <a:cxn ang="0">
                  <a:pos x="530" y="468"/>
                </a:cxn>
                <a:cxn ang="0">
                  <a:pos x="586" y="468"/>
                </a:cxn>
                <a:cxn ang="0">
                  <a:pos x="590" y="468"/>
                </a:cxn>
                <a:cxn ang="0">
                  <a:pos x="594" y="464"/>
                </a:cxn>
                <a:cxn ang="0">
                  <a:pos x="594" y="220"/>
                </a:cxn>
                <a:cxn ang="0">
                  <a:pos x="594" y="216"/>
                </a:cxn>
                <a:cxn ang="0">
                  <a:pos x="590" y="212"/>
                </a:cxn>
                <a:cxn ang="0">
                  <a:pos x="346" y="212"/>
                </a:cxn>
                <a:cxn ang="0">
                  <a:pos x="338" y="212"/>
                </a:cxn>
                <a:cxn ang="0">
                  <a:pos x="338" y="202"/>
                </a:cxn>
                <a:cxn ang="0">
                  <a:pos x="338" y="166"/>
                </a:cxn>
                <a:cxn ang="0">
                  <a:pos x="344" y="152"/>
                </a:cxn>
                <a:cxn ang="0">
                  <a:pos x="350" y="146"/>
                </a:cxn>
                <a:cxn ang="0">
                  <a:pos x="370" y="120"/>
                </a:cxn>
                <a:cxn ang="0">
                  <a:pos x="380" y="96"/>
                </a:cxn>
                <a:cxn ang="0">
                  <a:pos x="382" y="84"/>
                </a:cxn>
                <a:cxn ang="0">
                  <a:pos x="376" y="50"/>
                </a:cxn>
                <a:cxn ang="0">
                  <a:pos x="358" y="24"/>
                </a:cxn>
                <a:cxn ang="0">
                  <a:pos x="330" y="6"/>
                </a:cxn>
                <a:cxn ang="0">
                  <a:pos x="298" y="0"/>
                </a:cxn>
                <a:cxn ang="0">
                  <a:pos x="280" y="0"/>
                </a:cxn>
                <a:cxn ang="0">
                  <a:pos x="250" y="14"/>
                </a:cxn>
                <a:cxn ang="0">
                  <a:pos x="228" y="36"/>
                </a:cxn>
                <a:cxn ang="0">
                  <a:pos x="214" y="66"/>
                </a:cxn>
                <a:cxn ang="0">
                  <a:pos x="212" y="84"/>
                </a:cxn>
                <a:cxn ang="0">
                  <a:pos x="218" y="108"/>
                </a:cxn>
                <a:cxn ang="0">
                  <a:pos x="232" y="130"/>
                </a:cxn>
                <a:cxn ang="0">
                  <a:pos x="250" y="152"/>
                </a:cxn>
                <a:cxn ang="0">
                  <a:pos x="254" y="158"/>
                </a:cxn>
                <a:cxn ang="0">
                  <a:pos x="256" y="202"/>
                </a:cxn>
                <a:cxn ang="0">
                  <a:pos x="256" y="212"/>
                </a:cxn>
                <a:cxn ang="0">
                  <a:pos x="248" y="212"/>
                </a:cxn>
                <a:cxn ang="0">
                  <a:pos x="8" y="212"/>
                </a:cxn>
                <a:cxn ang="0">
                  <a:pos x="2" y="214"/>
                </a:cxn>
                <a:cxn ang="0">
                  <a:pos x="0" y="220"/>
                </a:cxn>
                <a:cxn ang="0">
                  <a:pos x="0" y="798"/>
                </a:cxn>
                <a:cxn ang="0">
                  <a:pos x="2" y="804"/>
                </a:cxn>
                <a:cxn ang="0">
                  <a:pos x="8" y="806"/>
                </a:cxn>
                <a:cxn ang="0">
                  <a:pos x="586" y="806"/>
                </a:cxn>
                <a:cxn ang="0">
                  <a:pos x="592" y="804"/>
                </a:cxn>
                <a:cxn ang="0">
                  <a:pos x="594" y="798"/>
                </a:cxn>
                <a:cxn ang="0">
                  <a:pos x="594" y="558"/>
                </a:cxn>
                <a:cxn ang="0">
                  <a:pos x="592" y="554"/>
                </a:cxn>
                <a:cxn ang="0">
                  <a:pos x="586" y="550"/>
                </a:cxn>
                <a:cxn ang="0">
                  <a:pos x="538" y="550"/>
                </a:cxn>
                <a:cxn ang="0">
                  <a:pos x="524" y="556"/>
                </a:cxn>
                <a:cxn ang="0">
                  <a:pos x="518" y="562"/>
                </a:cxn>
                <a:cxn ang="0">
                  <a:pos x="490" y="582"/>
                </a:cxn>
                <a:cxn ang="0">
                  <a:pos x="466" y="592"/>
                </a:cxn>
                <a:cxn ang="0">
                  <a:pos x="452" y="594"/>
                </a:cxn>
                <a:cxn ang="0">
                  <a:pos x="418" y="588"/>
                </a:cxn>
                <a:cxn ang="0">
                  <a:pos x="390" y="570"/>
                </a:cxn>
                <a:cxn ang="0">
                  <a:pos x="370" y="542"/>
                </a:cxn>
                <a:cxn ang="0">
                  <a:pos x="364" y="510"/>
                </a:cxn>
                <a:cxn ang="0">
                  <a:pos x="366" y="492"/>
                </a:cxn>
                <a:cxn ang="0">
                  <a:pos x="380" y="462"/>
                </a:cxn>
                <a:cxn ang="0">
                  <a:pos x="404" y="440"/>
                </a:cxn>
                <a:cxn ang="0">
                  <a:pos x="434" y="426"/>
                </a:cxn>
                <a:cxn ang="0">
                  <a:pos x="452" y="426"/>
                </a:cxn>
              </a:cxnLst>
              <a:rect l="0" t="0" r="r" b="b"/>
              <a:pathLst>
                <a:path w="594" h="806">
                  <a:moveTo>
                    <a:pt x="452" y="426"/>
                  </a:moveTo>
                  <a:lnTo>
                    <a:pt x="452" y="426"/>
                  </a:lnTo>
                  <a:lnTo>
                    <a:pt x="466" y="426"/>
                  </a:lnTo>
                  <a:lnTo>
                    <a:pt x="478" y="432"/>
                  </a:lnTo>
                  <a:lnTo>
                    <a:pt x="490" y="438"/>
                  </a:lnTo>
                  <a:lnTo>
                    <a:pt x="500" y="444"/>
                  </a:lnTo>
                  <a:lnTo>
                    <a:pt x="518" y="458"/>
                  </a:lnTo>
                  <a:lnTo>
                    <a:pt x="524" y="464"/>
                  </a:lnTo>
                  <a:lnTo>
                    <a:pt x="524" y="464"/>
                  </a:lnTo>
                  <a:lnTo>
                    <a:pt x="530" y="468"/>
                  </a:lnTo>
                  <a:lnTo>
                    <a:pt x="538" y="468"/>
                  </a:lnTo>
                  <a:lnTo>
                    <a:pt x="586" y="468"/>
                  </a:lnTo>
                  <a:lnTo>
                    <a:pt x="586" y="468"/>
                  </a:lnTo>
                  <a:lnTo>
                    <a:pt x="590" y="468"/>
                  </a:lnTo>
                  <a:lnTo>
                    <a:pt x="592" y="466"/>
                  </a:lnTo>
                  <a:lnTo>
                    <a:pt x="594" y="464"/>
                  </a:lnTo>
                  <a:lnTo>
                    <a:pt x="594" y="460"/>
                  </a:lnTo>
                  <a:lnTo>
                    <a:pt x="594" y="220"/>
                  </a:lnTo>
                  <a:lnTo>
                    <a:pt x="594" y="220"/>
                  </a:lnTo>
                  <a:lnTo>
                    <a:pt x="594" y="216"/>
                  </a:lnTo>
                  <a:lnTo>
                    <a:pt x="592" y="214"/>
                  </a:lnTo>
                  <a:lnTo>
                    <a:pt x="590" y="212"/>
                  </a:lnTo>
                  <a:lnTo>
                    <a:pt x="586" y="212"/>
                  </a:lnTo>
                  <a:lnTo>
                    <a:pt x="346" y="212"/>
                  </a:lnTo>
                  <a:lnTo>
                    <a:pt x="346" y="212"/>
                  </a:lnTo>
                  <a:lnTo>
                    <a:pt x="338" y="212"/>
                  </a:lnTo>
                  <a:lnTo>
                    <a:pt x="338" y="212"/>
                  </a:lnTo>
                  <a:lnTo>
                    <a:pt x="338" y="202"/>
                  </a:lnTo>
                  <a:lnTo>
                    <a:pt x="338" y="166"/>
                  </a:lnTo>
                  <a:lnTo>
                    <a:pt x="338" y="166"/>
                  </a:lnTo>
                  <a:lnTo>
                    <a:pt x="340" y="158"/>
                  </a:lnTo>
                  <a:lnTo>
                    <a:pt x="344" y="152"/>
                  </a:lnTo>
                  <a:lnTo>
                    <a:pt x="344" y="152"/>
                  </a:lnTo>
                  <a:lnTo>
                    <a:pt x="350" y="146"/>
                  </a:lnTo>
                  <a:lnTo>
                    <a:pt x="364" y="130"/>
                  </a:lnTo>
                  <a:lnTo>
                    <a:pt x="370" y="120"/>
                  </a:lnTo>
                  <a:lnTo>
                    <a:pt x="376" y="108"/>
                  </a:lnTo>
                  <a:lnTo>
                    <a:pt x="380" y="96"/>
                  </a:lnTo>
                  <a:lnTo>
                    <a:pt x="382" y="84"/>
                  </a:lnTo>
                  <a:lnTo>
                    <a:pt x="382" y="84"/>
                  </a:lnTo>
                  <a:lnTo>
                    <a:pt x="380" y="66"/>
                  </a:lnTo>
                  <a:lnTo>
                    <a:pt x="376" y="50"/>
                  </a:lnTo>
                  <a:lnTo>
                    <a:pt x="368" y="36"/>
                  </a:lnTo>
                  <a:lnTo>
                    <a:pt x="358" y="24"/>
                  </a:lnTo>
                  <a:lnTo>
                    <a:pt x="344" y="14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280" y="0"/>
                  </a:lnTo>
                  <a:lnTo>
                    <a:pt x="264" y="6"/>
                  </a:lnTo>
                  <a:lnTo>
                    <a:pt x="250" y="14"/>
                  </a:lnTo>
                  <a:lnTo>
                    <a:pt x="238" y="24"/>
                  </a:lnTo>
                  <a:lnTo>
                    <a:pt x="228" y="36"/>
                  </a:lnTo>
                  <a:lnTo>
                    <a:pt x="220" y="50"/>
                  </a:lnTo>
                  <a:lnTo>
                    <a:pt x="214" y="66"/>
                  </a:lnTo>
                  <a:lnTo>
                    <a:pt x="212" y="84"/>
                  </a:lnTo>
                  <a:lnTo>
                    <a:pt x="212" y="84"/>
                  </a:lnTo>
                  <a:lnTo>
                    <a:pt x="214" y="96"/>
                  </a:lnTo>
                  <a:lnTo>
                    <a:pt x="218" y="108"/>
                  </a:lnTo>
                  <a:lnTo>
                    <a:pt x="224" y="120"/>
                  </a:lnTo>
                  <a:lnTo>
                    <a:pt x="232" y="130"/>
                  </a:lnTo>
                  <a:lnTo>
                    <a:pt x="244" y="146"/>
                  </a:lnTo>
                  <a:lnTo>
                    <a:pt x="250" y="152"/>
                  </a:lnTo>
                  <a:lnTo>
                    <a:pt x="250" y="152"/>
                  </a:lnTo>
                  <a:lnTo>
                    <a:pt x="254" y="158"/>
                  </a:lnTo>
                  <a:lnTo>
                    <a:pt x="256" y="166"/>
                  </a:lnTo>
                  <a:lnTo>
                    <a:pt x="256" y="202"/>
                  </a:lnTo>
                  <a:lnTo>
                    <a:pt x="256" y="202"/>
                  </a:lnTo>
                  <a:lnTo>
                    <a:pt x="256" y="212"/>
                  </a:lnTo>
                  <a:lnTo>
                    <a:pt x="256" y="212"/>
                  </a:lnTo>
                  <a:lnTo>
                    <a:pt x="248" y="212"/>
                  </a:lnTo>
                  <a:lnTo>
                    <a:pt x="8" y="212"/>
                  </a:lnTo>
                  <a:lnTo>
                    <a:pt x="8" y="212"/>
                  </a:lnTo>
                  <a:lnTo>
                    <a:pt x="6" y="212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798"/>
                  </a:lnTo>
                  <a:lnTo>
                    <a:pt x="0" y="798"/>
                  </a:lnTo>
                  <a:lnTo>
                    <a:pt x="0" y="802"/>
                  </a:lnTo>
                  <a:lnTo>
                    <a:pt x="2" y="804"/>
                  </a:lnTo>
                  <a:lnTo>
                    <a:pt x="6" y="806"/>
                  </a:lnTo>
                  <a:lnTo>
                    <a:pt x="8" y="806"/>
                  </a:lnTo>
                  <a:lnTo>
                    <a:pt x="586" y="806"/>
                  </a:lnTo>
                  <a:lnTo>
                    <a:pt x="586" y="806"/>
                  </a:lnTo>
                  <a:lnTo>
                    <a:pt x="590" y="806"/>
                  </a:lnTo>
                  <a:lnTo>
                    <a:pt x="592" y="804"/>
                  </a:lnTo>
                  <a:lnTo>
                    <a:pt x="594" y="802"/>
                  </a:lnTo>
                  <a:lnTo>
                    <a:pt x="594" y="798"/>
                  </a:lnTo>
                  <a:lnTo>
                    <a:pt x="594" y="558"/>
                  </a:lnTo>
                  <a:lnTo>
                    <a:pt x="594" y="558"/>
                  </a:lnTo>
                  <a:lnTo>
                    <a:pt x="594" y="556"/>
                  </a:lnTo>
                  <a:lnTo>
                    <a:pt x="592" y="554"/>
                  </a:lnTo>
                  <a:lnTo>
                    <a:pt x="590" y="552"/>
                  </a:lnTo>
                  <a:lnTo>
                    <a:pt x="586" y="550"/>
                  </a:lnTo>
                  <a:lnTo>
                    <a:pt x="538" y="550"/>
                  </a:lnTo>
                  <a:lnTo>
                    <a:pt x="538" y="550"/>
                  </a:lnTo>
                  <a:lnTo>
                    <a:pt x="530" y="552"/>
                  </a:lnTo>
                  <a:lnTo>
                    <a:pt x="524" y="556"/>
                  </a:lnTo>
                  <a:lnTo>
                    <a:pt x="524" y="556"/>
                  </a:lnTo>
                  <a:lnTo>
                    <a:pt x="518" y="562"/>
                  </a:lnTo>
                  <a:lnTo>
                    <a:pt x="500" y="576"/>
                  </a:lnTo>
                  <a:lnTo>
                    <a:pt x="490" y="582"/>
                  </a:lnTo>
                  <a:lnTo>
                    <a:pt x="478" y="588"/>
                  </a:lnTo>
                  <a:lnTo>
                    <a:pt x="466" y="592"/>
                  </a:lnTo>
                  <a:lnTo>
                    <a:pt x="452" y="594"/>
                  </a:lnTo>
                  <a:lnTo>
                    <a:pt x="452" y="594"/>
                  </a:lnTo>
                  <a:lnTo>
                    <a:pt x="434" y="592"/>
                  </a:lnTo>
                  <a:lnTo>
                    <a:pt x="418" y="588"/>
                  </a:lnTo>
                  <a:lnTo>
                    <a:pt x="404" y="580"/>
                  </a:lnTo>
                  <a:lnTo>
                    <a:pt x="390" y="570"/>
                  </a:lnTo>
                  <a:lnTo>
                    <a:pt x="380" y="558"/>
                  </a:lnTo>
                  <a:lnTo>
                    <a:pt x="370" y="542"/>
                  </a:lnTo>
                  <a:lnTo>
                    <a:pt x="366" y="526"/>
                  </a:lnTo>
                  <a:lnTo>
                    <a:pt x="364" y="510"/>
                  </a:lnTo>
                  <a:lnTo>
                    <a:pt x="364" y="510"/>
                  </a:lnTo>
                  <a:lnTo>
                    <a:pt x="366" y="492"/>
                  </a:lnTo>
                  <a:lnTo>
                    <a:pt x="370" y="476"/>
                  </a:lnTo>
                  <a:lnTo>
                    <a:pt x="380" y="462"/>
                  </a:lnTo>
                  <a:lnTo>
                    <a:pt x="390" y="450"/>
                  </a:lnTo>
                  <a:lnTo>
                    <a:pt x="404" y="440"/>
                  </a:lnTo>
                  <a:lnTo>
                    <a:pt x="418" y="432"/>
                  </a:lnTo>
                  <a:lnTo>
                    <a:pt x="434" y="426"/>
                  </a:lnTo>
                  <a:lnTo>
                    <a:pt x="452" y="426"/>
                  </a:lnTo>
                  <a:lnTo>
                    <a:pt x="452" y="426"/>
                  </a:lnTo>
                  <a:close/>
                </a:path>
              </a:pathLst>
            </a:custGeom>
            <a:solidFill>
              <a:srgbClr val="E46C0A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da-DK" sz="60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ED4A2D-2885-446C-B2A1-6AB8CEAD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1032" y="1524927"/>
              <a:ext cx="420052" cy="42005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CD7426-BE77-429F-A373-CC7D579DFE69}"/>
              </a:ext>
            </a:extLst>
          </p:cNvPr>
          <p:cNvGrpSpPr/>
          <p:nvPr/>
        </p:nvGrpSpPr>
        <p:grpSpPr>
          <a:xfrm>
            <a:off x="1629315" y="1419622"/>
            <a:ext cx="1485212" cy="1094826"/>
            <a:chOff x="1629315" y="1419622"/>
            <a:chExt cx="1485212" cy="1094826"/>
          </a:xfrm>
        </p:grpSpPr>
        <p:sp>
          <p:nvSpPr>
            <p:cNvPr id="56" name="Freeform 24"/>
            <p:cNvSpPr>
              <a:spLocks/>
            </p:cNvSpPr>
            <p:nvPr/>
          </p:nvSpPr>
          <p:spPr bwMode="auto">
            <a:xfrm rot="5400000">
              <a:off x="1824508" y="1224429"/>
              <a:ext cx="1094826" cy="1485212"/>
            </a:xfrm>
            <a:custGeom>
              <a:avLst/>
              <a:gdLst/>
              <a:ahLst/>
              <a:cxnLst>
                <a:cxn ang="0">
                  <a:pos x="452" y="426"/>
                </a:cxn>
                <a:cxn ang="0">
                  <a:pos x="478" y="432"/>
                </a:cxn>
                <a:cxn ang="0">
                  <a:pos x="500" y="444"/>
                </a:cxn>
                <a:cxn ang="0">
                  <a:pos x="524" y="464"/>
                </a:cxn>
                <a:cxn ang="0">
                  <a:pos x="530" y="468"/>
                </a:cxn>
                <a:cxn ang="0">
                  <a:pos x="586" y="468"/>
                </a:cxn>
                <a:cxn ang="0">
                  <a:pos x="590" y="468"/>
                </a:cxn>
                <a:cxn ang="0">
                  <a:pos x="594" y="464"/>
                </a:cxn>
                <a:cxn ang="0">
                  <a:pos x="594" y="220"/>
                </a:cxn>
                <a:cxn ang="0">
                  <a:pos x="594" y="216"/>
                </a:cxn>
                <a:cxn ang="0">
                  <a:pos x="590" y="212"/>
                </a:cxn>
                <a:cxn ang="0">
                  <a:pos x="346" y="212"/>
                </a:cxn>
                <a:cxn ang="0">
                  <a:pos x="338" y="212"/>
                </a:cxn>
                <a:cxn ang="0">
                  <a:pos x="338" y="202"/>
                </a:cxn>
                <a:cxn ang="0">
                  <a:pos x="338" y="166"/>
                </a:cxn>
                <a:cxn ang="0">
                  <a:pos x="344" y="152"/>
                </a:cxn>
                <a:cxn ang="0">
                  <a:pos x="350" y="146"/>
                </a:cxn>
                <a:cxn ang="0">
                  <a:pos x="370" y="120"/>
                </a:cxn>
                <a:cxn ang="0">
                  <a:pos x="380" y="96"/>
                </a:cxn>
                <a:cxn ang="0">
                  <a:pos x="382" y="84"/>
                </a:cxn>
                <a:cxn ang="0">
                  <a:pos x="376" y="50"/>
                </a:cxn>
                <a:cxn ang="0">
                  <a:pos x="358" y="24"/>
                </a:cxn>
                <a:cxn ang="0">
                  <a:pos x="330" y="6"/>
                </a:cxn>
                <a:cxn ang="0">
                  <a:pos x="298" y="0"/>
                </a:cxn>
                <a:cxn ang="0">
                  <a:pos x="280" y="0"/>
                </a:cxn>
                <a:cxn ang="0">
                  <a:pos x="250" y="14"/>
                </a:cxn>
                <a:cxn ang="0">
                  <a:pos x="228" y="36"/>
                </a:cxn>
                <a:cxn ang="0">
                  <a:pos x="214" y="66"/>
                </a:cxn>
                <a:cxn ang="0">
                  <a:pos x="212" y="84"/>
                </a:cxn>
                <a:cxn ang="0">
                  <a:pos x="218" y="108"/>
                </a:cxn>
                <a:cxn ang="0">
                  <a:pos x="232" y="130"/>
                </a:cxn>
                <a:cxn ang="0">
                  <a:pos x="250" y="152"/>
                </a:cxn>
                <a:cxn ang="0">
                  <a:pos x="254" y="158"/>
                </a:cxn>
                <a:cxn ang="0">
                  <a:pos x="256" y="202"/>
                </a:cxn>
                <a:cxn ang="0">
                  <a:pos x="256" y="212"/>
                </a:cxn>
                <a:cxn ang="0">
                  <a:pos x="248" y="212"/>
                </a:cxn>
                <a:cxn ang="0">
                  <a:pos x="8" y="212"/>
                </a:cxn>
                <a:cxn ang="0">
                  <a:pos x="2" y="214"/>
                </a:cxn>
                <a:cxn ang="0">
                  <a:pos x="0" y="220"/>
                </a:cxn>
                <a:cxn ang="0">
                  <a:pos x="0" y="798"/>
                </a:cxn>
                <a:cxn ang="0">
                  <a:pos x="2" y="804"/>
                </a:cxn>
                <a:cxn ang="0">
                  <a:pos x="8" y="806"/>
                </a:cxn>
                <a:cxn ang="0">
                  <a:pos x="586" y="806"/>
                </a:cxn>
                <a:cxn ang="0">
                  <a:pos x="592" y="804"/>
                </a:cxn>
                <a:cxn ang="0">
                  <a:pos x="594" y="798"/>
                </a:cxn>
                <a:cxn ang="0">
                  <a:pos x="594" y="558"/>
                </a:cxn>
                <a:cxn ang="0">
                  <a:pos x="592" y="554"/>
                </a:cxn>
                <a:cxn ang="0">
                  <a:pos x="586" y="550"/>
                </a:cxn>
                <a:cxn ang="0">
                  <a:pos x="538" y="550"/>
                </a:cxn>
                <a:cxn ang="0">
                  <a:pos x="524" y="556"/>
                </a:cxn>
                <a:cxn ang="0">
                  <a:pos x="518" y="562"/>
                </a:cxn>
                <a:cxn ang="0">
                  <a:pos x="490" y="582"/>
                </a:cxn>
                <a:cxn ang="0">
                  <a:pos x="466" y="592"/>
                </a:cxn>
                <a:cxn ang="0">
                  <a:pos x="452" y="594"/>
                </a:cxn>
                <a:cxn ang="0">
                  <a:pos x="418" y="588"/>
                </a:cxn>
                <a:cxn ang="0">
                  <a:pos x="390" y="570"/>
                </a:cxn>
                <a:cxn ang="0">
                  <a:pos x="370" y="542"/>
                </a:cxn>
                <a:cxn ang="0">
                  <a:pos x="364" y="510"/>
                </a:cxn>
                <a:cxn ang="0">
                  <a:pos x="366" y="492"/>
                </a:cxn>
                <a:cxn ang="0">
                  <a:pos x="380" y="462"/>
                </a:cxn>
                <a:cxn ang="0">
                  <a:pos x="404" y="440"/>
                </a:cxn>
                <a:cxn ang="0">
                  <a:pos x="434" y="426"/>
                </a:cxn>
                <a:cxn ang="0">
                  <a:pos x="452" y="426"/>
                </a:cxn>
              </a:cxnLst>
              <a:rect l="0" t="0" r="r" b="b"/>
              <a:pathLst>
                <a:path w="594" h="806">
                  <a:moveTo>
                    <a:pt x="452" y="426"/>
                  </a:moveTo>
                  <a:lnTo>
                    <a:pt x="452" y="426"/>
                  </a:lnTo>
                  <a:lnTo>
                    <a:pt x="466" y="426"/>
                  </a:lnTo>
                  <a:lnTo>
                    <a:pt x="478" y="432"/>
                  </a:lnTo>
                  <a:lnTo>
                    <a:pt x="490" y="438"/>
                  </a:lnTo>
                  <a:lnTo>
                    <a:pt x="500" y="444"/>
                  </a:lnTo>
                  <a:lnTo>
                    <a:pt x="518" y="458"/>
                  </a:lnTo>
                  <a:lnTo>
                    <a:pt x="524" y="464"/>
                  </a:lnTo>
                  <a:lnTo>
                    <a:pt x="524" y="464"/>
                  </a:lnTo>
                  <a:lnTo>
                    <a:pt x="530" y="468"/>
                  </a:lnTo>
                  <a:lnTo>
                    <a:pt x="538" y="468"/>
                  </a:lnTo>
                  <a:lnTo>
                    <a:pt x="586" y="468"/>
                  </a:lnTo>
                  <a:lnTo>
                    <a:pt x="586" y="468"/>
                  </a:lnTo>
                  <a:lnTo>
                    <a:pt x="590" y="468"/>
                  </a:lnTo>
                  <a:lnTo>
                    <a:pt x="592" y="466"/>
                  </a:lnTo>
                  <a:lnTo>
                    <a:pt x="594" y="464"/>
                  </a:lnTo>
                  <a:lnTo>
                    <a:pt x="594" y="460"/>
                  </a:lnTo>
                  <a:lnTo>
                    <a:pt x="594" y="220"/>
                  </a:lnTo>
                  <a:lnTo>
                    <a:pt x="594" y="220"/>
                  </a:lnTo>
                  <a:lnTo>
                    <a:pt x="594" y="216"/>
                  </a:lnTo>
                  <a:lnTo>
                    <a:pt x="592" y="214"/>
                  </a:lnTo>
                  <a:lnTo>
                    <a:pt x="590" y="212"/>
                  </a:lnTo>
                  <a:lnTo>
                    <a:pt x="586" y="212"/>
                  </a:lnTo>
                  <a:lnTo>
                    <a:pt x="346" y="212"/>
                  </a:lnTo>
                  <a:lnTo>
                    <a:pt x="346" y="212"/>
                  </a:lnTo>
                  <a:lnTo>
                    <a:pt x="338" y="212"/>
                  </a:lnTo>
                  <a:lnTo>
                    <a:pt x="338" y="212"/>
                  </a:lnTo>
                  <a:lnTo>
                    <a:pt x="338" y="202"/>
                  </a:lnTo>
                  <a:lnTo>
                    <a:pt x="338" y="166"/>
                  </a:lnTo>
                  <a:lnTo>
                    <a:pt x="338" y="166"/>
                  </a:lnTo>
                  <a:lnTo>
                    <a:pt x="340" y="158"/>
                  </a:lnTo>
                  <a:lnTo>
                    <a:pt x="344" y="152"/>
                  </a:lnTo>
                  <a:lnTo>
                    <a:pt x="344" y="152"/>
                  </a:lnTo>
                  <a:lnTo>
                    <a:pt x="350" y="146"/>
                  </a:lnTo>
                  <a:lnTo>
                    <a:pt x="364" y="130"/>
                  </a:lnTo>
                  <a:lnTo>
                    <a:pt x="370" y="120"/>
                  </a:lnTo>
                  <a:lnTo>
                    <a:pt x="376" y="108"/>
                  </a:lnTo>
                  <a:lnTo>
                    <a:pt x="380" y="96"/>
                  </a:lnTo>
                  <a:lnTo>
                    <a:pt x="382" y="84"/>
                  </a:lnTo>
                  <a:lnTo>
                    <a:pt x="382" y="84"/>
                  </a:lnTo>
                  <a:lnTo>
                    <a:pt x="380" y="66"/>
                  </a:lnTo>
                  <a:lnTo>
                    <a:pt x="376" y="50"/>
                  </a:lnTo>
                  <a:lnTo>
                    <a:pt x="368" y="36"/>
                  </a:lnTo>
                  <a:lnTo>
                    <a:pt x="358" y="24"/>
                  </a:lnTo>
                  <a:lnTo>
                    <a:pt x="344" y="14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280" y="0"/>
                  </a:lnTo>
                  <a:lnTo>
                    <a:pt x="264" y="6"/>
                  </a:lnTo>
                  <a:lnTo>
                    <a:pt x="250" y="14"/>
                  </a:lnTo>
                  <a:lnTo>
                    <a:pt x="238" y="24"/>
                  </a:lnTo>
                  <a:lnTo>
                    <a:pt x="228" y="36"/>
                  </a:lnTo>
                  <a:lnTo>
                    <a:pt x="220" y="50"/>
                  </a:lnTo>
                  <a:lnTo>
                    <a:pt x="214" y="66"/>
                  </a:lnTo>
                  <a:lnTo>
                    <a:pt x="212" y="84"/>
                  </a:lnTo>
                  <a:lnTo>
                    <a:pt x="212" y="84"/>
                  </a:lnTo>
                  <a:lnTo>
                    <a:pt x="214" y="96"/>
                  </a:lnTo>
                  <a:lnTo>
                    <a:pt x="218" y="108"/>
                  </a:lnTo>
                  <a:lnTo>
                    <a:pt x="224" y="120"/>
                  </a:lnTo>
                  <a:lnTo>
                    <a:pt x="232" y="130"/>
                  </a:lnTo>
                  <a:lnTo>
                    <a:pt x="244" y="146"/>
                  </a:lnTo>
                  <a:lnTo>
                    <a:pt x="250" y="152"/>
                  </a:lnTo>
                  <a:lnTo>
                    <a:pt x="250" y="152"/>
                  </a:lnTo>
                  <a:lnTo>
                    <a:pt x="254" y="158"/>
                  </a:lnTo>
                  <a:lnTo>
                    <a:pt x="256" y="166"/>
                  </a:lnTo>
                  <a:lnTo>
                    <a:pt x="256" y="202"/>
                  </a:lnTo>
                  <a:lnTo>
                    <a:pt x="256" y="202"/>
                  </a:lnTo>
                  <a:lnTo>
                    <a:pt x="256" y="212"/>
                  </a:lnTo>
                  <a:lnTo>
                    <a:pt x="256" y="212"/>
                  </a:lnTo>
                  <a:lnTo>
                    <a:pt x="248" y="212"/>
                  </a:lnTo>
                  <a:lnTo>
                    <a:pt x="8" y="212"/>
                  </a:lnTo>
                  <a:lnTo>
                    <a:pt x="8" y="212"/>
                  </a:lnTo>
                  <a:lnTo>
                    <a:pt x="6" y="212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798"/>
                  </a:lnTo>
                  <a:lnTo>
                    <a:pt x="0" y="798"/>
                  </a:lnTo>
                  <a:lnTo>
                    <a:pt x="0" y="802"/>
                  </a:lnTo>
                  <a:lnTo>
                    <a:pt x="2" y="804"/>
                  </a:lnTo>
                  <a:lnTo>
                    <a:pt x="6" y="806"/>
                  </a:lnTo>
                  <a:lnTo>
                    <a:pt x="8" y="806"/>
                  </a:lnTo>
                  <a:lnTo>
                    <a:pt x="586" y="806"/>
                  </a:lnTo>
                  <a:lnTo>
                    <a:pt x="586" y="806"/>
                  </a:lnTo>
                  <a:lnTo>
                    <a:pt x="590" y="806"/>
                  </a:lnTo>
                  <a:lnTo>
                    <a:pt x="592" y="804"/>
                  </a:lnTo>
                  <a:lnTo>
                    <a:pt x="594" y="802"/>
                  </a:lnTo>
                  <a:lnTo>
                    <a:pt x="594" y="798"/>
                  </a:lnTo>
                  <a:lnTo>
                    <a:pt x="594" y="558"/>
                  </a:lnTo>
                  <a:lnTo>
                    <a:pt x="594" y="558"/>
                  </a:lnTo>
                  <a:lnTo>
                    <a:pt x="594" y="556"/>
                  </a:lnTo>
                  <a:lnTo>
                    <a:pt x="592" y="554"/>
                  </a:lnTo>
                  <a:lnTo>
                    <a:pt x="590" y="552"/>
                  </a:lnTo>
                  <a:lnTo>
                    <a:pt x="586" y="550"/>
                  </a:lnTo>
                  <a:lnTo>
                    <a:pt x="538" y="550"/>
                  </a:lnTo>
                  <a:lnTo>
                    <a:pt x="538" y="550"/>
                  </a:lnTo>
                  <a:lnTo>
                    <a:pt x="530" y="552"/>
                  </a:lnTo>
                  <a:lnTo>
                    <a:pt x="524" y="556"/>
                  </a:lnTo>
                  <a:lnTo>
                    <a:pt x="524" y="556"/>
                  </a:lnTo>
                  <a:lnTo>
                    <a:pt x="518" y="562"/>
                  </a:lnTo>
                  <a:lnTo>
                    <a:pt x="500" y="576"/>
                  </a:lnTo>
                  <a:lnTo>
                    <a:pt x="490" y="582"/>
                  </a:lnTo>
                  <a:lnTo>
                    <a:pt x="478" y="588"/>
                  </a:lnTo>
                  <a:lnTo>
                    <a:pt x="466" y="592"/>
                  </a:lnTo>
                  <a:lnTo>
                    <a:pt x="452" y="594"/>
                  </a:lnTo>
                  <a:lnTo>
                    <a:pt x="452" y="594"/>
                  </a:lnTo>
                  <a:lnTo>
                    <a:pt x="434" y="592"/>
                  </a:lnTo>
                  <a:lnTo>
                    <a:pt x="418" y="588"/>
                  </a:lnTo>
                  <a:lnTo>
                    <a:pt x="404" y="580"/>
                  </a:lnTo>
                  <a:lnTo>
                    <a:pt x="390" y="570"/>
                  </a:lnTo>
                  <a:lnTo>
                    <a:pt x="380" y="558"/>
                  </a:lnTo>
                  <a:lnTo>
                    <a:pt x="370" y="542"/>
                  </a:lnTo>
                  <a:lnTo>
                    <a:pt x="366" y="526"/>
                  </a:lnTo>
                  <a:lnTo>
                    <a:pt x="364" y="510"/>
                  </a:lnTo>
                  <a:lnTo>
                    <a:pt x="364" y="510"/>
                  </a:lnTo>
                  <a:lnTo>
                    <a:pt x="366" y="492"/>
                  </a:lnTo>
                  <a:lnTo>
                    <a:pt x="370" y="476"/>
                  </a:lnTo>
                  <a:lnTo>
                    <a:pt x="380" y="462"/>
                  </a:lnTo>
                  <a:lnTo>
                    <a:pt x="390" y="450"/>
                  </a:lnTo>
                  <a:lnTo>
                    <a:pt x="404" y="440"/>
                  </a:lnTo>
                  <a:lnTo>
                    <a:pt x="418" y="432"/>
                  </a:lnTo>
                  <a:lnTo>
                    <a:pt x="434" y="426"/>
                  </a:lnTo>
                  <a:lnTo>
                    <a:pt x="452" y="426"/>
                  </a:lnTo>
                  <a:lnTo>
                    <a:pt x="452" y="426"/>
                  </a:lnTo>
                  <a:close/>
                </a:path>
              </a:pathLst>
            </a:custGeom>
            <a:solidFill>
              <a:srgbClr val="E46C0A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da-DK" sz="60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57C2FE-6D1C-4733-B257-37ED39230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109" y="1484522"/>
              <a:ext cx="500861" cy="50086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87BB5A-FF34-4CE0-B4AE-DF76B150D05C}"/>
              </a:ext>
            </a:extLst>
          </p:cNvPr>
          <p:cNvGrpSpPr/>
          <p:nvPr/>
        </p:nvGrpSpPr>
        <p:grpSpPr>
          <a:xfrm>
            <a:off x="3941197" y="1419622"/>
            <a:ext cx="1485212" cy="1094826"/>
            <a:chOff x="3941197" y="1419622"/>
            <a:chExt cx="1485212" cy="1094826"/>
          </a:xfrm>
        </p:grpSpPr>
        <p:sp>
          <p:nvSpPr>
            <p:cNvPr id="57" name="Freeform 24"/>
            <p:cNvSpPr>
              <a:spLocks/>
            </p:cNvSpPr>
            <p:nvPr/>
          </p:nvSpPr>
          <p:spPr bwMode="auto">
            <a:xfrm rot="5400000">
              <a:off x="4136390" y="1224429"/>
              <a:ext cx="1094826" cy="1485212"/>
            </a:xfrm>
            <a:custGeom>
              <a:avLst/>
              <a:gdLst/>
              <a:ahLst/>
              <a:cxnLst>
                <a:cxn ang="0">
                  <a:pos x="452" y="426"/>
                </a:cxn>
                <a:cxn ang="0">
                  <a:pos x="478" y="432"/>
                </a:cxn>
                <a:cxn ang="0">
                  <a:pos x="500" y="444"/>
                </a:cxn>
                <a:cxn ang="0">
                  <a:pos x="524" y="464"/>
                </a:cxn>
                <a:cxn ang="0">
                  <a:pos x="530" y="468"/>
                </a:cxn>
                <a:cxn ang="0">
                  <a:pos x="586" y="468"/>
                </a:cxn>
                <a:cxn ang="0">
                  <a:pos x="590" y="468"/>
                </a:cxn>
                <a:cxn ang="0">
                  <a:pos x="594" y="464"/>
                </a:cxn>
                <a:cxn ang="0">
                  <a:pos x="594" y="220"/>
                </a:cxn>
                <a:cxn ang="0">
                  <a:pos x="594" y="216"/>
                </a:cxn>
                <a:cxn ang="0">
                  <a:pos x="590" y="212"/>
                </a:cxn>
                <a:cxn ang="0">
                  <a:pos x="346" y="212"/>
                </a:cxn>
                <a:cxn ang="0">
                  <a:pos x="338" y="212"/>
                </a:cxn>
                <a:cxn ang="0">
                  <a:pos x="338" y="202"/>
                </a:cxn>
                <a:cxn ang="0">
                  <a:pos x="338" y="166"/>
                </a:cxn>
                <a:cxn ang="0">
                  <a:pos x="344" y="152"/>
                </a:cxn>
                <a:cxn ang="0">
                  <a:pos x="350" y="146"/>
                </a:cxn>
                <a:cxn ang="0">
                  <a:pos x="370" y="120"/>
                </a:cxn>
                <a:cxn ang="0">
                  <a:pos x="380" y="96"/>
                </a:cxn>
                <a:cxn ang="0">
                  <a:pos x="382" y="84"/>
                </a:cxn>
                <a:cxn ang="0">
                  <a:pos x="376" y="50"/>
                </a:cxn>
                <a:cxn ang="0">
                  <a:pos x="358" y="24"/>
                </a:cxn>
                <a:cxn ang="0">
                  <a:pos x="330" y="6"/>
                </a:cxn>
                <a:cxn ang="0">
                  <a:pos x="298" y="0"/>
                </a:cxn>
                <a:cxn ang="0">
                  <a:pos x="280" y="0"/>
                </a:cxn>
                <a:cxn ang="0">
                  <a:pos x="250" y="14"/>
                </a:cxn>
                <a:cxn ang="0">
                  <a:pos x="228" y="36"/>
                </a:cxn>
                <a:cxn ang="0">
                  <a:pos x="214" y="66"/>
                </a:cxn>
                <a:cxn ang="0">
                  <a:pos x="212" y="84"/>
                </a:cxn>
                <a:cxn ang="0">
                  <a:pos x="218" y="108"/>
                </a:cxn>
                <a:cxn ang="0">
                  <a:pos x="232" y="130"/>
                </a:cxn>
                <a:cxn ang="0">
                  <a:pos x="250" y="152"/>
                </a:cxn>
                <a:cxn ang="0">
                  <a:pos x="254" y="158"/>
                </a:cxn>
                <a:cxn ang="0">
                  <a:pos x="256" y="202"/>
                </a:cxn>
                <a:cxn ang="0">
                  <a:pos x="256" y="212"/>
                </a:cxn>
                <a:cxn ang="0">
                  <a:pos x="248" y="212"/>
                </a:cxn>
                <a:cxn ang="0">
                  <a:pos x="8" y="212"/>
                </a:cxn>
                <a:cxn ang="0">
                  <a:pos x="2" y="214"/>
                </a:cxn>
                <a:cxn ang="0">
                  <a:pos x="0" y="220"/>
                </a:cxn>
                <a:cxn ang="0">
                  <a:pos x="0" y="798"/>
                </a:cxn>
                <a:cxn ang="0">
                  <a:pos x="2" y="804"/>
                </a:cxn>
                <a:cxn ang="0">
                  <a:pos x="8" y="806"/>
                </a:cxn>
                <a:cxn ang="0">
                  <a:pos x="586" y="806"/>
                </a:cxn>
                <a:cxn ang="0">
                  <a:pos x="592" y="804"/>
                </a:cxn>
                <a:cxn ang="0">
                  <a:pos x="594" y="798"/>
                </a:cxn>
                <a:cxn ang="0">
                  <a:pos x="594" y="558"/>
                </a:cxn>
                <a:cxn ang="0">
                  <a:pos x="592" y="554"/>
                </a:cxn>
                <a:cxn ang="0">
                  <a:pos x="586" y="550"/>
                </a:cxn>
                <a:cxn ang="0">
                  <a:pos x="538" y="550"/>
                </a:cxn>
                <a:cxn ang="0">
                  <a:pos x="524" y="556"/>
                </a:cxn>
                <a:cxn ang="0">
                  <a:pos x="518" y="562"/>
                </a:cxn>
                <a:cxn ang="0">
                  <a:pos x="490" y="582"/>
                </a:cxn>
                <a:cxn ang="0">
                  <a:pos x="466" y="592"/>
                </a:cxn>
                <a:cxn ang="0">
                  <a:pos x="452" y="594"/>
                </a:cxn>
                <a:cxn ang="0">
                  <a:pos x="418" y="588"/>
                </a:cxn>
                <a:cxn ang="0">
                  <a:pos x="390" y="570"/>
                </a:cxn>
                <a:cxn ang="0">
                  <a:pos x="370" y="542"/>
                </a:cxn>
                <a:cxn ang="0">
                  <a:pos x="364" y="510"/>
                </a:cxn>
                <a:cxn ang="0">
                  <a:pos x="366" y="492"/>
                </a:cxn>
                <a:cxn ang="0">
                  <a:pos x="380" y="462"/>
                </a:cxn>
                <a:cxn ang="0">
                  <a:pos x="404" y="440"/>
                </a:cxn>
                <a:cxn ang="0">
                  <a:pos x="434" y="426"/>
                </a:cxn>
                <a:cxn ang="0">
                  <a:pos x="452" y="426"/>
                </a:cxn>
              </a:cxnLst>
              <a:rect l="0" t="0" r="r" b="b"/>
              <a:pathLst>
                <a:path w="594" h="806">
                  <a:moveTo>
                    <a:pt x="452" y="426"/>
                  </a:moveTo>
                  <a:lnTo>
                    <a:pt x="452" y="426"/>
                  </a:lnTo>
                  <a:lnTo>
                    <a:pt x="466" y="426"/>
                  </a:lnTo>
                  <a:lnTo>
                    <a:pt x="478" y="432"/>
                  </a:lnTo>
                  <a:lnTo>
                    <a:pt x="490" y="438"/>
                  </a:lnTo>
                  <a:lnTo>
                    <a:pt x="500" y="444"/>
                  </a:lnTo>
                  <a:lnTo>
                    <a:pt x="518" y="458"/>
                  </a:lnTo>
                  <a:lnTo>
                    <a:pt x="524" y="464"/>
                  </a:lnTo>
                  <a:lnTo>
                    <a:pt x="524" y="464"/>
                  </a:lnTo>
                  <a:lnTo>
                    <a:pt x="530" y="468"/>
                  </a:lnTo>
                  <a:lnTo>
                    <a:pt x="538" y="468"/>
                  </a:lnTo>
                  <a:lnTo>
                    <a:pt x="586" y="468"/>
                  </a:lnTo>
                  <a:lnTo>
                    <a:pt x="586" y="468"/>
                  </a:lnTo>
                  <a:lnTo>
                    <a:pt x="590" y="468"/>
                  </a:lnTo>
                  <a:lnTo>
                    <a:pt x="592" y="466"/>
                  </a:lnTo>
                  <a:lnTo>
                    <a:pt x="594" y="464"/>
                  </a:lnTo>
                  <a:lnTo>
                    <a:pt x="594" y="460"/>
                  </a:lnTo>
                  <a:lnTo>
                    <a:pt x="594" y="220"/>
                  </a:lnTo>
                  <a:lnTo>
                    <a:pt x="594" y="220"/>
                  </a:lnTo>
                  <a:lnTo>
                    <a:pt x="594" y="216"/>
                  </a:lnTo>
                  <a:lnTo>
                    <a:pt x="592" y="214"/>
                  </a:lnTo>
                  <a:lnTo>
                    <a:pt x="590" y="212"/>
                  </a:lnTo>
                  <a:lnTo>
                    <a:pt x="586" y="212"/>
                  </a:lnTo>
                  <a:lnTo>
                    <a:pt x="346" y="212"/>
                  </a:lnTo>
                  <a:lnTo>
                    <a:pt x="346" y="212"/>
                  </a:lnTo>
                  <a:lnTo>
                    <a:pt x="338" y="212"/>
                  </a:lnTo>
                  <a:lnTo>
                    <a:pt x="338" y="212"/>
                  </a:lnTo>
                  <a:lnTo>
                    <a:pt x="338" y="202"/>
                  </a:lnTo>
                  <a:lnTo>
                    <a:pt x="338" y="166"/>
                  </a:lnTo>
                  <a:lnTo>
                    <a:pt x="338" y="166"/>
                  </a:lnTo>
                  <a:lnTo>
                    <a:pt x="340" y="158"/>
                  </a:lnTo>
                  <a:lnTo>
                    <a:pt x="344" y="152"/>
                  </a:lnTo>
                  <a:lnTo>
                    <a:pt x="344" y="152"/>
                  </a:lnTo>
                  <a:lnTo>
                    <a:pt x="350" y="146"/>
                  </a:lnTo>
                  <a:lnTo>
                    <a:pt x="364" y="130"/>
                  </a:lnTo>
                  <a:lnTo>
                    <a:pt x="370" y="120"/>
                  </a:lnTo>
                  <a:lnTo>
                    <a:pt x="376" y="108"/>
                  </a:lnTo>
                  <a:lnTo>
                    <a:pt x="380" y="96"/>
                  </a:lnTo>
                  <a:lnTo>
                    <a:pt x="382" y="84"/>
                  </a:lnTo>
                  <a:lnTo>
                    <a:pt x="382" y="84"/>
                  </a:lnTo>
                  <a:lnTo>
                    <a:pt x="380" y="66"/>
                  </a:lnTo>
                  <a:lnTo>
                    <a:pt x="376" y="50"/>
                  </a:lnTo>
                  <a:lnTo>
                    <a:pt x="368" y="36"/>
                  </a:lnTo>
                  <a:lnTo>
                    <a:pt x="358" y="24"/>
                  </a:lnTo>
                  <a:lnTo>
                    <a:pt x="344" y="14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280" y="0"/>
                  </a:lnTo>
                  <a:lnTo>
                    <a:pt x="264" y="6"/>
                  </a:lnTo>
                  <a:lnTo>
                    <a:pt x="250" y="14"/>
                  </a:lnTo>
                  <a:lnTo>
                    <a:pt x="238" y="24"/>
                  </a:lnTo>
                  <a:lnTo>
                    <a:pt x="228" y="36"/>
                  </a:lnTo>
                  <a:lnTo>
                    <a:pt x="220" y="50"/>
                  </a:lnTo>
                  <a:lnTo>
                    <a:pt x="214" y="66"/>
                  </a:lnTo>
                  <a:lnTo>
                    <a:pt x="212" y="84"/>
                  </a:lnTo>
                  <a:lnTo>
                    <a:pt x="212" y="84"/>
                  </a:lnTo>
                  <a:lnTo>
                    <a:pt x="214" y="96"/>
                  </a:lnTo>
                  <a:lnTo>
                    <a:pt x="218" y="108"/>
                  </a:lnTo>
                  <a:lnTo>
                    <a:pt x="224" y="120"/>
                  </a:lnTo>
                  <a:lnTo>
                    <a:pt x="232" y="130"/>
                  </a:lnTo>
                  <a:lnTo>
                    <a:pt x="244" y="146"/>
                  </a:lnTo>
                  <a:lnTo>
                    <a:pt x="250" y="152"/>
                  </a:lnTo>
                  <a:lnTo>
                    <a:pt x="250" y="152"/>
                  </a:lnTo>
                  <a:lnTo>
                    <a:pt x="254" y="158"/>
                  </a:lnTo>
                  <a:lnTo>
                    <a:pt x="256" y="166"/>
                  </a:lnTo>
                  <a:lnTo>
                    <a:pt x="256" y="202"/>
                  </a:lnTo>
                  <a:lnTo>
                    <a:pt x="256" y="202"/>
                  </a:lnTo>
                  <a:lnTo>
                    <a:pt x="256" y="212"/>
                  </a:lnTo>
                  <a:lnTo>
                    <a:pt x="256" y="212"/>
                  </a:lnTo>
                  <a:lnTo>
                    <a:pt x="248" y="212"/>
                  </a:lnTo>
                  <a:lnTo>
                    <a:pt x="8" y="212"/>
                  </a:lnTo>
                  <a:lnTo>
                    <a:pt x="8" y="212"/>
                  </a:lnTo>
                  <a:lnTo>
                    <a:pt x="6" y="212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798"/>
                  </a:lnTo>
                  <a:lnTo>
                    <a:pt x="0" y="798"/>
                  </a:lnTo>
                  <a:lnTo>
                    <a:pt x="0" y="802"/>
                  </a:lnTo>
                  <a:lnTo>
                    <a:pt x="2" y="804"/>
                  </a:lnTo>
                  <a:lnTo>
                    <a:pt x="6" y="806"/>
                  </a:lnTo>
                  <a:lnTo>
                    <a:pt x="8" y="806"/>
                  </a:lnTo>
                  <a:lnTo>
                    <a:pt x="586" y="806"/>
                  </a:lnTo>
                  <a:lnTo>
                    <a:pt x="586" y="806"/>
                  </a:lnTo>
                  <a:lnTo>
                    <a:pt x="590" y="806"/>
                  </a:lnTo>
                  <a:lnTo>
                    <a:pt x="592" y="804"/>
                  </a:lnTo>
                  <a:lnTo>
                    <a:pt x="594" y="802"/>
                  </a:lnTo>
                  <a:lnTo>
                    <a:pt x="594" y="798"/>
                  </a:lnTo>
                  <a:lnTo>
                    <a:pt x="594" y="558"/>
                  </a:lnTo>
                  <a:lnTo>
                    <a:pt x="594" y="558"/>
                  </a:lnTo>
                  <a:lnTo>
                    <a:pt x="594" y="556"/>
                  </a:lnTo>
                  <a:lnTo>
                    <a:pt x="592" y="554"/>
                  </a:lnTo>
                  <a:lnTo>
                    <a:pt x="590" y="552"/>
                  </a:lnTo>
                  <a:lnTo>
                    <a:pt x="586" y="550"/>
                  </a:lnTo>
                  <a:lnTo>
                    <a:pt x="538" y="550"/>
                  </a:lnTo>
                  <a:lnTo>
                    <a:pt x="538" y="550"/>
                  </a:lnTo>
                  <a:lnTo>
                    <a:pt x="530" y="552"/>
                  </a:lnTo>
                  <a:lnTo>
                    <a:pt x="524" y="556"/>
                  </a:lnTo>
                  <a:lnTo>
                    <a:pt x="524" y="556"/>
                  </a:lnTo>
                  <a:lnTo>
                    <a:pt x="518" y="562"/>
                  </a:lnTo>
                  <a:lnTo>
                    <a:pt x="500" y="576"/>
                  </a:lnTo>
                  <a:lnTo>
                    <a:pt x="490" y="582"/>
                  </a:lnTo>
                  <a:lnTo>
                    <a:pt x="478" y="588"/>
                  </a:lnTo>
                  <a:lnTo>
                    <a:pt x="466" y="592"/>
                  </a:lnTo>
                  <a:lnTo>
                    <a:pt x="452" y="594"/>
                  </a:lnTo>
                  <a:lnTo>
                    <a:pt x="452" y="594"/>
                  </a:lnTo>
                  <a:lnTo>
                    <a:pt x="434" y="592"/>
                  </a:lnTo>
                  <a:lnTo>
                    <a:pt x="418" y="588"/>
                  </a:lnTo>
                  <a:lnTo>
                    <a:pt x="404" y="580"/>
                  </a:lnTo>
                  <a:lnTo>
                    <a:pt x="390" y="570"/>
                  </a:lnTo>
                  <a:lnTo>
                    <a:pt x="380" y="558"/>
                  </a:lnTo>
                  <a:lnTo>
                    <a:pt x="370" y="542"/>
                  </a:lnTo>
                  <a:lnTo>
                    <a:pt x="366" y="526"/>
                  </a:lnTo>
                  <a:lnTo>
                    <a:pt x="364" y="510"/>
                  </a:lnTo>
                  <a:lnTo>
                    <a:pt x="364" y="510"/>
                  </a:lnTo>
                  <a:lnTo>
                    <a:pt x="366" y="492"/>
                  </a:lnTo>
                  <a:lnTo>
                    <a:pt x="370" y="476"/>
                  </a:lnTo>
                  <a:lnTo>
                    <a:pt x="380" y="462"/>
                  </a:lnTo>
                  <a:lnTo>
                    <a:pt x="390" y="450"/>
                  </a:lnTo>
                  <a:lnTo>
                    <a:pt x="404" y="440"/>
                  </a:lnTo>
                  <a:lnTo>
                    <a:pt x="418" y="432"/>
                  </a:lnTo>
                  <a:lnTo>
                    <a:pt x="434" y="426"/>
                  </a:lnTo>
                  <a:lnTo>
                    <a:pt x="452" y="426"/>
                  </a:lnTo>
                  <a:lnTo>
                    <a:pt x="452" y="426"/>
                  </a:lnTo>
                  <a:close/>
                </a:path>
              </a:pathLst>
            </a:custGeom>
            <a:solidFill>
              <a:srgbClr val="31859C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da-DK" sz="60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50048F-94E7-48E1-AB45-8E9873BFC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678" y="1419622"/>
              <a:ext cx="630662" cy="6306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792889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98" grpId="0"/>
      <p:bldP spid="99" grpId="0"/>
      <p:bldP spid="100" grpId="0"/>
      <p:bldP spid="10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79912" y="1999507"/>
            <a:ext cx="2662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3600">
                <a:solidFill>
                  <a:srgbClr val="F79646">
                    <a:lumMod val="75000"/>
                  </a:srgbClr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LINH KIỆN SỬ DỤNG </a:t>
            </a:r>
            <a:endParaRPr lang="zh-CN" altLang="en-US" sz="3600" dirty="0">
              <a:solidFill>
                <a:srgbClr val="F79646">
                  <a:lumMod val="75000"/>
                </a:srgbClr>
              </a:solidFill>
              <a:latin typeface="Vani" panose="02040502050405020303" pitchFamily="18" charset="0"/>
              <a:ea typeface="微软雅黑" panose="020B0503020204020204" pitchFamily="34" charset="-122"/>
              <a:cs typeface="Vani" panose="0204050205040502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61907" y="1814842"/>
            <a:ext cx="17620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</a:rPr>
              <a:t>02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312320" y="3167467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312320" y="1819681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221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42" y="457411"/>
            <a:ext cx="3203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2400">
                <a:solidFill>
                  <a:schemeClr val="bg1"/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NODEMCU</a:t>
            </a:r>
            <a:endParaRPr lang="en-US" altLang="zh-CN" sz="2400" dirty="0">
              <a:solidFill>
                <a:schemeClr val="bg1"/>
              </a:solidFill>
              <a:latin typeface="Vani" panose="02040502050405020303" pitchFamily="18" charset="0"/>
              <a:ea typeface="Tahoma" panose="020B0604030504040204" pitchFamily="34" charset="0"/>
              <a:cs typeface="Vani" panose="02040502050405020303" pitchFamily="18" charset="0"/>
            </a:endParaRPr>
          </a:p>
        </p:txBody>
      </p:sp>
      <p:pic>
        <p:nvPicPr>
          <p:cNvPr id="2050" name="Picture 2" descr="Kết quả hình ảnh cho nodemcu">
            <a:extLst>
              <a:ext uri="{FF2B5EF4-FFF2-40B4-BE49-F238E27FC236}">
                <a16:creationId xmlns:a16="http://schemas.microsoft.com/office/drawing/2014/main" id="{B2C5C490-4369-4684-B765-7458B21CA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590" y="2180536"/>
            <a:ext cx="1726793" cy="127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57E7BD6-E5DE-4BCB-9613-2E8F433A4E2C}"/>
              </a:ext>
            </a:extLst>
          </p:cNvPr>
          <p:cNvGrpSpPr/>
          <p:nvPr/>
        </p:nvGrpSpPr>
        <p:grpSpPr>
          <a:xfrm>
            <a:off x="938586" y="1475003"/>
            <a:ext cx="2560471" cy="2560471"/>
            <a:chOff x="938586" y="1475003"/>
            <a:chExt cx="2560471" cy="2560471"/>
          </a:xfrm>
        </p:grpSpPr>
        <p:sp>
          <p:nvSpPr>
            <p:cNvPr id="48" name="空心弧 2">
              <a:extLst>
                <a:ext uri="{FF2B5EF4-FFF2-40B4-BE49-F238E27FC236}">
                  <a16:creationId xmlns:a16="http://schemas.microsoft.com/office/drawing/2014/main" id="{E72E385E-CDAF-4608-B89E-6D3C05F435D7}"/>
                </a:ext>
              </a:extLst>
            </p:cNvPr>
            <p:cNvSpPr/>
            <p:nvPr/>
          </p:nvSpPr>
          <p:spPr>
            <a:xfrm rot="16200000">
              <a:off x="1139388" y="1655475"/>
              <a:ext cx="2198976" cy="2198976"/>
            </a:xfrm>
            <a:prstGeom prst="blockArc">
              <a:avLst>
                <a:gd name="adj1" fmla="val 9034725"/>
                <a:gd name="adj2" fmla="val 2183001"/>
                <a:gd name="adj3" fmla="val 8278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空心弧 3">
              <a:extLst>
                <a:ext uri="{FF2B5EF4-FFF2-40B4-BE49-F238E27FC236}">
                  <a16:creationId xmlns:a16="http://schemas.microsoft.com/office/drawing/2014/main" id="{C58FED1E-7E73-4422-9E38-30A2556C8BC2}"/>
                </a:ext>
              </a:extLst>
            </p:cNvPr>
            <p:cNvSpPr/>
            <p:nvPr/>
          </p:nvSpPr>
          <p:spPr>
            <a:xfrm rot="16426183">
              <a:off x="1315003" y="1833357"/>
              <a:ext cx="1825288" cy="1825288"/>
            </a:xfrm>
            <a:prstGeom prst="blockArc">
              <a:avLst>
                <a:gd name="adj1" fmla="val 12042876"/>
                <a:gd name="adj2" fmla="val 2021315"/>
                <a:gd name="adj3" fmla="val 9632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空心弧 4">
              <a:extLst>
                <a:ext uri="{FF2B5EF4-FFF2-40B4-BE49-F238E27FC236}">
                  <a16:creationId xmlns:a16="http://schemas.microsoft.com/office/drawing/2014/main" id="{B7678DE5-7FC2-46D4-888C-B8FE366B6C70}"/>
                </a:ext>
              </a:extLst>
            </p:cNvPr>
            <p:cNvSpPr/>
            <p:nvPr/>
          </p:nvSpPr>
          <p:spPr>
            <a:xfrm rot="16200000">
              <a:off x="938586" y="1475003"/>
              <a:ext cx="2560471" cy="2560471"/>
            </a:xfrm>
            <a:prstGeom prst="blockArc">
              <a:avLst>
                <a:gd name="adj1" fmla="val 7274497"/>
                <a:gd name="adj2" fmla="val 2258975"/>
                <a:gd name="adj3" fmla="val 810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组合 34">
            <a:extLst>
              <a:ext uri="{FF2B5EF4-FFF2-40B4-BE49-F238E27FC236}">
                <a16:creationId xmlns:a16="http://schemas.microsoft.com/office/drawing/2014/main" id="{32970DAB-AB34-4C01-BA1A-DDE07BD98F0C}"/>
              </a:ext>
            </a:extLst>
          </p:cNvPr>
          <p:cNvGrpSpPr/>
          <p:nvPr/>
        </p:nvGrpSpPr>
        <p:grpSpPr>
          <a:xfrm>
            <a:off x="4355976" y="1499220"/>
            <a:ext cx="2485200" cy="461665"/>
            <a:chOff x="4973633" y="959275"/>
            <a:chExt cx="2485200" cy="461665"/>
          </a:xfrm>
        </p:grpSpPr>
        <p:sp>
          <p:nvSpPr>
            <p:cNvPr id="53" name="矩形 22">
              <a:extLst>
                <a:ext uri="{FF2B5EF4-FFF2-40B4-BE49-F238E27FC236}">
                  <a16:creationId xmlns:a16="http://schemas.microsoft.com/office/drawing/2014/main" id="{CC16AA4D-7206-4CF5-AB92-E400B9B261D8}"/>
                </a:ext>
              </a:extLst>
            </p:cNvPr>
            <p:cNvSpPr/>
            <p:nvPr/>
          </p:nvSpPr>
          <p:spPr>
            <a:xfrm>
              <a:off x="4973633" y="1074849"/>
              <a:ext cx="360040" cy="2305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25">
              <a:extLst>
                <a:ext uri="{FF2B5EF4-FFF2-40B4-BE49-F238E27FC236}">
                  <a16:creationId xmlns:a16="http://schemas.microsoft.com/office/drawing/2014/main" id="{A4CE2248-AF50-4076-98F2-5C75482BF455}"/>
                </a:ext>
              </a:extLst>
            </p:cNvPr>
            <p:cNvSpPr/>
            <p:nvPr/>
          </p:nvSpPr>
          <p:spPr>
            <a:xfrm>
              <a:off x="5437709" y="959275"/>
              <a:ext cx="20211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>
                  <a:solidFill>
                    <a:schemeClr val="accent5">
                      <a:lumMod val="75000"/>
                    </a:schemeClr>
                  </a:solidFill>
                </a:rPr>
                <a:t>Vi điều khiển</a:t>
              </a:r>
              <a:endParaRPr lang="zh-CN" altLang="en-US" sz="24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56" name="组合 35">
            <a:extLst>
              <a:ext uri="{FF2B5EF4-FFF2-40B4-BE49-F238E27FC236}">
                <a16:creationId xmlns:a16="http://schemas.microsoft.com/office/drawing/2014/main" id="{97033480-79ED-4D20-8877-593BF8272FDB}"/>
              </a:ext>
            </a:extLst>
          </p:cNvPr>
          <p:cNvGrpSpPr/>
          <p:nvPr/>
        </p:nvGrpSpPr>
        <p:grpSpPr>
          <a:xfrm>
            <a:off x="4355976" y="2330502"/>
            <a:ext cx="3058124" cy="830997"/>
            <a:chOff x="4940057" y="2212719"/>
            <a:chExt cx="3058124" cy="830997"/>
          </a:xfrm>
        </p:grpSpPr>
        <p:sp>
          <p:nvSpPr>
            <p:cNvPr id="57" name="矩形 26">
              <a:extLst>
                <a:ext uri="{FF2B5EF4-FFF2-40B4-BE49-F238E27FC236}">
                  <a16:creationId xmlns:a16="http://schemas.microsoft.com/office/drawing/2014/main" id="{D650E052-7F8D-4D0F-BE1E-22ED92222B11}"/>
                </a:ext>
              </a:extLst>
            </p:cNvPr>
            <p:cNvSpPr/>
            <p:nvPr/>
          </p:nvSpPr>
          <p:spPr>
            <a:xfrm>
              <a:off x="4940057" y="2503901"/>
              <a:ext cx="360040" cy="2305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28">
              <a:extLst>
                <a:ext uri="{FF2B5EF4-FFF2-40B4-BE49-F238E27FC236}">
                  <a16:creationId xmlns:a16="http://schemas.microsoft.com/office/drawing/2014/main" id="{DB9F0133-2E05-4C22-A7C0-012ABAEE42B7}"/>
                </a:ext>
              </a:extLst>
            </p:cNvPr>
            <p:cNvSpPr/>
            <p:nvPr/>
          </p:nvSpPr>
          <p:spPr>
            <a:xfrm>
              <a:off x="5437708" y="2212719"/>
              <a:ext cx="256047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>
                  <a:solidFill>
                    <a:schemeClr val="accent5">
                      <a:lumMod val="75000"/>
                    </a:schemeClr>
                  </a:solidFill>
                </a:rPr>
                <a:t>Có các chân input Analog, Digital</a:t>
              </a:r>
              <a:endParaRPr lang="zh-CN" altLang="en-US" sz="24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60" name="组合 36">
            <a:extLst>
              <a:ext uri="{FF2B5EF4-FFF2-40B4-BE49-F238E27FC236}">
                <a16:creationId xmlns:a16="http://schemas.microsoft.com/office/drawing/2014/main" id="{3443F464-7778-4DCF-A3BD-CD4851308AB1}"/>
              </a:ext>
            </a:extLst>
          </p:cNvPr>
          <p:cNvGrpSpPr/>
          <p:nvPr/>
        </p:nvGrpSpPr>
        <p:grpSpPr>
          <a:xfrm>
            <a:off x="4355976" y="3536898"/>
            <a:ext cx="4176464" cy="461665"/>
            <a:chOff x="4973633" y="3393600"/>
            <a:chExt cx="4176464" cy="461665"/>
          </a:xfrm>
        </p:grpSpPr>
        <p:sp>
          <p:nvSpPr>
            <p:cNvPr id="61" name="矩形 29">
              <a:extLst>
                <a:ext uri="{FF2B5EF4-FFF2-40B4-BE49-F238E27FC236}">
                  <a16:creationId xmlns:a16="http://schemas.microsoft.com/office/drawing/2014/main" id="{083D8C7D-096D-4A76-81F2-9DCBBCBDE547}"/>
                </a:ext>
              </a:extLst>
            </p:cNvPr>
            <p:cNvSpPr/>
            <p:nvPr/>
          </p:nvSpPr>
          <p:spPr>
            <a:xfrm>
              <a:off x="4973633" y="3509174"/>
              <a:ext cx="360040" cy="23051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31">
              <a:extLst>
                <a:ext uri="{FF2B5EF4-FFF2-40B4-BE49-F238E27FC236}">
                  <a16:creationId xmlns:a16="http://schemas.microsoft.com/office/drawing/2014/main" id="{6C792BDC-93AD-47D3-A659-DD6EBF0714C5}"/>
                </a:ext>
              </a:extLst>
            </p:cNvPr>
            <p:cNvSpPr/>
            <p:nvPr/>
          </p:nvSpPr>
          <p:spPr>
            <a:xfrm>
              <a:off x="5437708" y="3393600"/>
              <a:ext cx="37123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>
                  <a:solidFill>
                    <a:schemeClr val="accent5">
                      <a:lumMod val="75000"/>
                    </a:schemeClr>
                  </a:solidFill>
                </a:rPr>
                <a:t>Tích hợp chip Wifi</a:t>
              </a:r>
              <a:r>
                <a:rPr lang="vi-VN" altLang="zh-CN" sz="2400" b="1">
                  <a:solidFill>
                    <a:schemeClr val="accent5">
                      <a:lumMod val="75000"/>
                    </a:schemeClr>
                  </a:solidFill>
                </a:rPr>
                <a:t> ESP8266</a:t>
              </a:r>
              <a:endParaRPr lang="zh-CN" altLang="en-US" sz="24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pic>
        <p:nvPicPr>
          <p:cNvPr id="3074" name="Picture 2" descr="https://scontent-hkg3-1.xx.fbcdn.net/v/t1.15752-9/79519616_3365575140150980_8397494961645289472_n.png?_nc_cat=106&amp;_nc_ohc=P7yEtlX0Oe0AQnBTK8ymaOjMatG_q8CqIhnz4lAoWixwOZ09Ng7j72z9A&amp;_nc_ht=scontent-hkg3-1.xx&amp;oh=e09864559ac168b52bce5c5ac7137181&amp;oe=5E888800">
            <a:extLst>
              <a:ext uri="{FF2B5EF4-FFF2-40B4-BE49-F238E27FC236}">
                <a16:creationId xmlns:a16="http://schemas.microsoft.com/office/drawing/2014/main" id="{4BC039FE-F153-46E9-801D-81C5DC1BA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575" y="1530349"/>
            <a:ext cx="4862608" cy="243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54588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 Same Side Corner Rectangle 4"/>
          <p:cNvSpPr/>
          <p:nvPr/>
        </p:nvSpPr>
        <p:spPr>
          <a:xfrm>
            <a:off x="3719830" y="1255968"/>
            <a:ext cx="348138" cy="38875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650207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675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8" name="Group 33"/>
          <p:cNvGrpSpPr/>
          <p:nvPr/>
        </p:nvGrpSpPr>
        <p:grpSpPr>
          <a:xfrm>
            <a:off x="3719832" y="1692516"/>
            <a:ext cx="1182180" cy="386324"/>
            <a:chOff x="5128063" y="2256183"/>
            <a:chExt cx="3273084" cy="515155"/>
          </a:xfrm>
          <a:solidFill>
            <a:srgbClr val="FFFFFF">
              <a:alpha val="10196"/>
            </a:srgbClr>
          </a:solidFill>
        </p:grpSpPr>
        <p:sp>
          <p:nvSpPr>
            <p:cNvPr id="39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solidFill>
              <a:srgbClr val="31859C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502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Rectangle 8"/>
            <p:cNvSpPr/>
            <p:nvPr/>
          </p:nvSpPr>
          <p:spPr>
            <a:xfrm>
              <a:off x="5128063" y="2256183"/>
              <a:ext cx="464234" cy="515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50207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99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34"/>
          <p:cNvGrpSpPr/>
          <p:nvPr/>
        </p:nvGrpSpPr>
        <p:grpSpPr>
          <a:xfrm>
            <a:off x="3718178" y="2322223"/>
            <a:ext cx="1182180" cy="386324"/>
            <a:chOff x="5128064" y="3095119"/>
            <a:chExt cx="3273083" cy="515155"/>
          </a:xfrm>
          <a:solidFill>
            <a:srgbClr val="FFFFFF">
              <a:alpha val="10196"/>
            </a:srgbClr>
          </a:solidFill>
        </p:grpSpPr>
        <p:sp>
          <p:nvSpPr>
            <p:cNvPr id="42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502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50207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99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4" name="Group 35"/>
          <p:cNvGrpSpPr/>
          <p:nvPr/>
        </p:nvGrpSpPr>
        <p:grpSpPr>
          <a:xfrm>
            <a:off x="3719832" y="2950781"/>
            <a:ext cx="1182180" cy="386324"/>
            <a:chOff x="5128064" y="3934054"/>
            <a:chExt cx="3273083" cy="515155"/>
          </a:xfrm>
          <a:solidFill>
            <a:srgbClr val="FFFFFF">
              <a:alpha val="10196"/>
            </a:srgbClr>
          </a:solidFill>
        </p:grpSpPr>
        <p:sp>
          <p:nvSpPr>
            <p:cNvPr id="45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502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50207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99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Group 36"/>
          <p:cNvGrpSpPr/>
          <p:nvPr/>
        </p:nvGrpSpPr>
        <p:grpSpPr>
          <a:xfrm>
            <a:off x="3719832" y="3579913"/>
            <a:ext cx="1182180" cy="386324"/>
            <a:chOff x="5128064" y="4772988"/>
            <a:chExt cx="3273084" cy="515156"/>
          </a:xfrm>
          <a:solidFill>
            <a:srgbClr val="FFFFFF">
              <a:alpha val="10196"/>
            </a:srgbClr>
          </a:solidFill>
        </p:grpSpPr>
        <p:sp>
          <p:nvSpPr>
            <p:cNvPr id="4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502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50207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99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3" name="Rectangle 27"/>
          <p:cNvSpPr/>
          <p:nvPr/>
        </p:nvSpPr>
        <p:spPr>
          <a:xfrm>
            <a:off x="827584" y="1692514"/>
            <a:ext cx="2890595" cy="2273721"/>
          </a:xfrm>
          <a:prstGeom prst="rect">
            <a:avLst/>
          </a:prstGeom>
          <a:solidFill>
            <a:srgbClr val="31859C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650207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675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-108520" y="484307"/>
            <a:ext cx="3203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2400">
                <a:solidFill>
                  <a:prstClr val="white"/>
                </a:solidFill>
                <a:latin typeface="Vani" panose="02040502050405020303" pitchFamily="18" charset="0"/>
                <a:ea typeface="Tahoma" panose="020B0604030504040204" pitchFamily="34" charset="0"/>
                <a:cs typeface="Vani" panose="02040502050405020303" pitchFamily="18" charset="0"/>
              </a:rPr>
              <a:t>NRF24L01</a:t>
            </a:r>
            <a:endParaRPr lang="zh-CN" altLang="en-US" sz="2400" b="1" dirty="0">
              <a:solidFill>
                <a:schemeClr val="bg1"/>
              </a:solidFill>
              <a:latin typeface="Vani" panose="02040502050405020303" pitchFamily="18" charset="0"/>
              <a:cs typeface="Vani" panose="02040502050405020303" pitchFamily="18" charset="0"/>
            </a:endParaRPr>
          </a:p>
        </p:txBody>
      </p:sp>
      <p:pic>
        <p:nvPicPr>
          <p:cNvPr id="3076" name="Picture 4" descr="Kết quả hình ảnh cho nrf24l01 antenna">
            <a:extLst>
              <a:ext uri="{FF2B5EF4-FFF2-40B4-BE49-F238E27FC236}">
                <a16:creationId xmlns:a16="http://schemas.microsoft.com/office/drawing/2014/main" id="{704F8282-A5A8-4204-B74C-CA63EDA0D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21" y="1759523"/>
            <a:ext cx="2238762" cy="21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1D3A60-7651-4431-97BE-CD679F41A74E}"/>
              </a:ext>
            </a:extLst>
          </p:cNvPr>
          <p:cNvSpPr/>
          <p:nvPr/>
        </p:nvSpPr>
        <p:spPr>
          <a:xfrm>
            <a:off x="4900358" y="2339215"/>
            <a:ext cx="3036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50207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Hoạt động trên dải tần 2.4GHz</a:t>
            </a:r>
            <a:endParaRPr lang="zh-CN" altLang="en-US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3273974-864C-4167-AD5D-4D75B6B21270}"/>
              </a:ext>
            </a:extLst>
          </p:cNvPr>
          <p:cNvSpPr/>
          <p:nvPr/>
        </p:nvSpPr>
        <p:spPr>
          <a:xfrm>
            <a:off x="4886661" y="1703636"/>
            <a:ext cx="313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50207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Module truyền nhận không dây</a:t>
            </a:r>
            <a:endParaRPr lang="zh-CN" altLang="en-US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8416A38-6175-4514-A467-7B4D98BD01A6}"/>
              </a:ext>
            </a:extLst>
          </p:cNvPr>
          <p:cNvSpPr/>
          <p:nvPr/>
        </p:nvSpPr>
        <p:spPr>
          <a:xfrm>
            <a:off x="4914055" y="3590136"/>
            <a:ext cx="2281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50207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Có thể lắp thêm anten</a:t>
            </a:r>
            <a:endParaRPr lang="zh-CN" altLang="en-US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BEFFD86-72C7-4E3B-B020-ECFD101E5101}"/>
              </a:ext>
            </a:extLst>
          </p:cNvPr>
          <p:cNvSpPr/>
          <p:nvPr/>
        </p:nvSpPr>
        <p:spPr>
          <a:xfrm>
            <a:off x="4900358" y="2954557"/>
            <a:ext cx="3690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50207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Khoảng cách thu phát </a:t>
            </a:r>
            <a:r>
              <a:rPr lang="vi-VN"/>
              <a:t>lên đến</a:t>
            </a:r>
            <a:r>
              <a:rPr lang="en-US"/>
              <a:t> 1</a:t>
            </a:r>
            <a:r>
              <a:rPr lang="vi-VN"/>
              <a:t>0</a:t>
            </a:r>
            <a:r>
              <a:rPr lang="en-US"/>
              <a:t>00m</a:t>
            </a:r>
            <a:endParaRPr lang="zh-CN" altLang="en-US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D1D48-AB15-4C3F-AC51-358CA83474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9" t="16253" r="6107" b="17808"/>
          <a:stretch/>
        </p:blipFill>
        <p:spPr>
          <a:xfrm>
            <a:off x="1005823" y="1829834"/>
            <a:ext cx="2656511" cy="19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83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63" grpId="0" animBg="1"/>
      <p:bldP spid="67" grpId="0"/>
      <p:bldP spid="3" grpId="0"/>
      <p:bldP spid="68" grpId="0"/>
      <p:bldP spid="69" grpId="0"/>
      <p:bldP spid="7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IOS17042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1591</TotalTime>
  <Words>963</Words>
  <Application>Microsoft Office PowerPoint</Application>
  <PresentationFormat>Trình chiếu Trên màn hình (16:9)</PresentationFormat>
  <Paragraphs>172</Paragraphs>
  <Slides>34</Slides>
  <Notes>33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34</vt:i4>
      </vt:variant>
    </vt:vector>
  </HeadingPairs>
  <TitlesOfParts>
    <vt:vector size="44" baseType="lpstr">
      <vt:lpstr>等线</vt:lpstr>
      <vt:lpstr>微软雅黑</vt:lpstr>
      <vt:lpstr>Arial</vt:lpstr>
      <vt:lpstr>Calibri</vt:lpstr>
      <vt:lpstr>inherit</vt:lpstr>
      <vt:lpstr>Kozuka Mincho Pr6N H</vt:lpstr>
      <vt:lpstr>Tahoma</vt:lpstr>
      <vt:lpstr>Times New Roman</vt:lpstr>
      <vt:lpstr>Vani</vt:lpstr>
      <vt:lpstr>Office 主题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IOS170428</dc:title>
  <dc:creator>jenny</dc:creator>
  <cp:lastModifiedBy>Phan Thanh Tùng</cp:lastModifiedBy>
  <cp:revision>193</cp:revision>
  <dcterms:modified xsi:type="dcterms:W3CDTF">2019-12-09T16:41:12Z</dcterms:modified>
</cp:coreProperties>
</file>